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71" r:id="rId10"/>
    <p:sldId id="266" r:id="rId11"/>
    <p:sldId id="268" r:id="rId12"/>
    <p:sldId id="269" r:id="rId13"/>
    <p:sldId id="274" r:id="rId14"/>
    <p:sldId id="264" r:id="rId15"/>
    <p:sldId id="267" r:id="rId16"/>
    <p:sldId id="272" r:id="rId17"/>
    <p:sldId id="273" r:id="rId1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129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urens Bosch" userId="0adcdc25cbc196f8" providerId="LiveId" clId="{B1CBBE59-AB3D-491A-B4F1-B0632DF54E57}"/>
    <pc:docChg chg="undo custSel addSld delSld modSld modMainMaster">
      <pc:chgData name="Lourens Bosch" userId="0adcdc25cbc196f8" providerId="LiveId" clId="{B1CBBE59-AB3D-491A-B4F1-B0632DF54E57}" dt="2026-02-23T17:31:56.649" v="219" actId="207"/>
      <pc:docMkLst>
        <pc:docMk/>
      </pc:docMkLst>
      <pc:sldChg chg="addSp modSp mod setBg">
        <pc:chgData name="Lourens Bosch" userId="0adcdc25cbc196f8" providerId="LiveId" clId="{B1CBBE59-AB3D-491A-B4F1-B0632DF54E57}" dt="2026-02-23T17:23:10.958" v="218" actId="14100"/>
        <pc:sldMkLst>
          <pc:docMk/>
          <pc:sldMk cId="3484352642" sldId="256"/>
        </pc:sldMkLst>
        <pc:spChg chg="mod">
          <ac:chgData name="Lourens Bosch" userId="0adcdc25cbc196f8" providerId="LiveId" clId="{B1CBBE59-AB3D-491A-B4F1-B0632DF54E57}" dt="2026-02-23T17:09:20.464" v="0" actId="26606"/>
          <ac:spMkLst>
            <pc:docMk/>
            <pc:sldMk cId="3484352642" sldId="256"/>
            <ac:spMk id="2" creationId="{CF3CC36D-59EB-838C-1442-576C249F74D6}"/>
          </ac:spMkLst>
        </pc:spChg>
        <pc:spChg chg="mod">
          <ac:chgData name="Lourens Bosch" userId="0adcdc25cbc196f8" providerId="LiveId" clId="{B1CBBE59-AB3D-491A-B4F1-B0632DF54E57}" dt="2026-02-23T17:09:29.820" v="2" actId="255"/>
          <ac:spMkLst>
            <pc:docMk/>
            <pc:sldMk cId="3484352642" sldId="256"/>
            <ac:spMk id="3" creationId="{116F0552-1F6B-7601-694E-E3DDEADBE028}"/>
          </ac:spMkLst>
        </pc:spChg>
        <pc:spChg chg="add">
          <ac:chgData name="Lourens Bosch" userId="0adcdc25cbc196f8" providerId="LiveId" clId="{B1CBBE59-AB3D-491A-B4F1-B0632DF54E57}" dt="2026-02-23T17:09:20.464" v="0" actId="26606"/>
          <ac:spMkLst>
            <pc:docMk/>
            <pc:sldMk cId="3484352642" sldId="256"/>
            <ac:spMk id="3079" creationId="{8A94871E-96FC-4ADE-815B-41A636E34F1A}"/>
          </ac:spMkLst>
        </pc:spChg>
        <pc:spChg chg="add">
          <ac:chgData name="Lourens Bosch" userId="0adcdc25cbc196f8" providerId="LiveId" clId="{B1CBBE59-AB3D-491A-B4F1-B0632DF54E57}" dt="2026-02-23T17:09:20.464" v="0" actId="26606"/>
          <ac:spMkLst>
            <pc:docMk/>
            <pc:sldMk cId="3484352642" sldId="256"/>
            <ac:spMk id="3081" creationId="{3FCFB1DE-0B7E-48CC-BA90-B2AB0889F9D6}"/>
          </ac:spMkLst>
        </pc:spChg>
        <pc:picChg chg="mod">
          <ac:chgData name="Lourens Bosch" userId="0adcdc25cbc196f8" providerId="LiveId" clId="{B1CBBE59-AB3D-491A-B4F1-B0632DF54E57}" dt="2026-02-23T17:23:05.419" v="217" actId="14100"/>
          <ac:picMkLst>
            <pc:docMk/>
            <pc:sldMk cId="3484352642" sldId="256"/>
            <ac:picMk id="4" creationId="{AB4EEA9B-6FFB-B908-3F0B-49902CFA1F30}"/>
          </ac:picMkLst>
        </pc:picChg>
        <pc:picChg chg="mod">
          <ac:chgData name="Lourens Bosch" userId="0adcdc25cbc196f8" providerId="LiveId" clId="{B1CBBE59-AB3D-491A-B4F1-B0632DF54E57}" dt="2026-02-23T17:23:10.958" v="218" actId="14100"/>
          <ac:picMkLst>
            <pc:docMk/>
            <pc:sldMk cId="3484352642" sldId="256"/>
            <ac:picMk id="3074" creationId="{3095EBAC-018A-153B-17D2-B7208364B5AE}"/>
          </ac:picMkLst>
        </pc:picChg>
      </pc:sldChg>
      <pc:sldChg chg="addSp modSp mod setBg">
        <pc:chgData name="Lourens Bosch" userId="0adcdc25cbc196f8" providerId="LiveId" clId="{B1CBBE59-AB3D-491A-B4F1-B0632DF54E57}" dt="2026-02-23T17:19:19.756" v="201" actId="255"/>
        <pc:sldMkLst>
          <pc:docMk/>
          <pc:sldMk cId="2135412871" sldId="257"/>
        </pc:sldMkLst>
        <pc:spChg chg="mod">
          <ac:chgData name="Lourens Bosch" userId="0adcdc25cbc196f8" providerId="LiveId" clId="{B1CBBE59-AB3D-491A-B4F1-B0632DF54E57}" dt="2026-02-23T17:19:11.329" v="200" actId="26606"/>
          <ac:spMkLst>
            <pc:docMk/>
            <pc:sldMk cId="2135412871" sldId="257"/>
            <ac:spMk id="2" creationId="{76D6FEE6-B7AC-BD67-261B-E040C682E35C}"/>
          </ac:spMkLst>
        </pc:spChg>
        <pc:spChg chg="mod">
          <ac:chgData name="Lourens Bosch" userId="0adcdc25cbc196f8" providerId="LiveId" clId="{B1CBBE59-AB3D-491A-B4F1-B0632DF54E57}" dt="2026-02-23T17:19:19.756" v="201" actId="255"/>
          <ac:spMkLst>
            <pc:docMk/>
            <pc:sldMk cId="2135412871" sldId="257"/>
            <ac:spMk id="3" creationId="{7354F55E-C8CC-6A24-0DEA-80691098F949}"/>
          </ac:spMkLst>
        </pc:spChg>
        <pc:spChg chg="add">
          <ac:chgData name="Lourens Bosch" userId="0adcdc25cbc196f8" providerId="LiveId" clId="{B1CBBE59-AB3D-491A-B4F1-B0632DF54E57}" dt="2026-02-23T17:19:11.329" v="200" actId="26606"/>
          <ac:spMkLst>
            <pc:docMk/>
            <pc:sldMk cId="2135412871" sldId="257"/>
            <ac:spMk id="8" creationId="{100EDD19-6802-4EC3-95CE-CFFAB042CFD6}"/>
          </ac:spMkLst>
        </pc:spChg>
        <pc:spChg chg="add">
          <ac:chgData name="Lourens Bosch" userId="0adcdc25cbc196f8" providerId="LiveId" clId="{B1CBBE59-AB3D-491A-B4F1-B0632DF54E57}" dt="2026-02-23T17:19:11.329" v="200" actId="26606"/>
          <ac:spMkLst>
            <pc:docMk/>
            <pc:sldMk cId="2135412871" sldId="257"/>
            <ac:spMk id="10" creationId="{DB17E863-922E-4C26-BD64-E8FD41D28661}"/>
          </ac:spMkLst>
        </pc:spChg>
      </pc:sldChg>
      <pc:sldChg chg="addSp delSp modSp mod setBg">
        <pc:chgData name="Lourens Bosch" userId="0adcdc25cbc196f8" providerId="LiveId" clId="{B1CBBE59-AB3D-491A-B4F1-B0632DF54E57}" dt="2026-02-23T17:19:26.154" v="202" actId="255"/>
        <pc:sldMkLst>
          <pc:docMk/>
          <pc:sldMk cId="1417822497" sldId="258"/>
        </pc:sldMkLst>
        <pc:spChg chg="mod">
          <ac:chgData name="Lourens Bosch" userId="0adcdc25cbc196f8" providerId="LiveId" clId="{B1CBBE59-AB3D-491A-B4F1-B0632DF54E57}" dt="2026-02-23T17:10:37.550" v="155" actId="26606"/>
          <ac:spMkLst>
            <pc:docMk/>
            <pc:sldMk cId="1417822497" sldId="258"/>
            <ac:spMk id="2" creationId="{BC6E9512-05DC-8921-D359-D4A0159E0D26}"/>
          </ac:spMkLst>
        </pc:spChg>
        <pc:spChg chg="mod">
          <ac:chgData name="Lourens Bosch" userId="0adcdc25cbc196f8" providerId="LiveId" clId="{B1CBBE59-AB3D-491A-B4F1-B0632DF54E57}" dt="2026-02-23T17:19:26.154" v="202" actId="255"/>
          <ac:spMkLst>
            <pc:docMk/>
            <pc:sldMk cId="1417822497" sldId="258"/>
            <ac:spMk id="3" creationId="{753C96F9-8B32-77BD-B4A0-3CFA5D53411C}"/>
          </ac:spMkLst>
        </pc:spChg>
        <pc:spChg chg="add">
          <ac:chgData name="Lourens Bosch" userId="0adcdc25cbc196f8" providerId="LiveId" clId="{B1CBBE59-AB3D-491A-B4F1-B0632DF54E57}" dt="2026-02-23T17:10:37.550" v="155" actId="26606"/>
          <ac:spMkLst>
            <pc:docMk/>
            <pc:sldMk cId="1417822497" sldId="258"/>
            <ac:spMk id="8" creationId="{100EDD19-6802-4EC3-95CE-CFFAB042CFD6}"/>
          </ac:spMkLst>
        </pc:spChg>
        <pc:spChg chg="add">
          <ac:chgData name="Lourens Bosch" userId="0adcdc25cbc196f8" providerId="LiveId" clId="{B1CBBE59-AB3D-491A-B4F1-B0632DF54E57}" dt="2026-02-23T17:10:37.550" v="155" actId="26606"/>
          <ac:spMkLst>
            <pc:docMk/>
            <pc:sldMk cId="1417822497" sldId="258"/>
            <ac:spMk id="10" creationId="{DB17E863-922E-4C26-BD64-E8FD41D28661}"/>
          </ac:spMkLst>
        </pc:spChg>
        <pc:picChg chg="add del mod">
          <ac:chgData name="Lourens Bosch" userId="0adcdc25cbc196f8" providerId="LiveId" clId="{B1CBBE59-AB3D-491A-B4F1-B0632DF54E57}" dt="2026-02-23T17:16:21.910" v="183" actId="478"/>
          <ac:picMkLst>
            <pc:docMk/>
            <pc:sldMk cId="1417822497" sldId="258"/>
            <ac:picMk id="4" creationId="{FCFE204C-0C9D-BF0F-D0BC-5B95FBD6EAD4}"/>
          </ac:picMkLst>
        </pc:picChg>
      </pc:sldChg>
      <pc:sldChg chg="addSp delSp modSp mod setBg">
        <pc:chgData name="Lourens Bosch" userId="0adcdc25cbc196f8" providerId="LiveId" clId="{B1CBBE59-AB3D-491A-B4F1-B0632DF54E57}" dt="2026-02-23T17:19:43.257" v="204" actId="255"/>
        <pc:sldMkLst>
          <pc:docMk/>
          <pc:sldMk cId="599031217" sldId="259"/>
        </pc:sldMkLst>
        <pc:spChg chg="mod">
          <ac:chgData name="Lourens Bosch" userId="0adcdc25cbc196f8" providerId="LiveId" clId="{B1CBBE59-AB3D-491A-B4F1-B0632DF54E57}" dt="2026-02-23T17:10:45.356" v="157" actId="26606"/>
          <ac:spMkLst>
            <pc:docMk/>
            <pc:sldMk cId="599031217" sldId="259"/>
            <ac:spMk id="2" creationId="{01223122-040B-79EE-4405-4959E585A1F7}"/>
          </ac:spMkLst>
        </pc:spChg>
        <pc:spChg chg="mod">
          <ac:chgData name="Lourens Bosch" userId="0adcdc25cbc196f8" providerId="LiveId" clId="{B1CBBE59-AB3D-491A-B4F1-B0632DF54E57}" dt="2026-02-23T17:19:43.257" v="204" actId="255"/>
          <ac:spMkLst>
            <pc:docMk/>
            <pc:sldMk cId="599031217" sldId="259"/>
            <ac:spMk id="3" creationId="{FE76B81D-64BD-814C-CD03-1911AADCAAF9}"/>
          </ac:spMkLst>
        </pc:spChg>
        <pc:spChg chg="add">
          <ac:chgData name="Lourens Bosch" userId="0adcdc25cbc196f8" providerId="LiveId" clId="{B1CBBE59-AB3D-491A-B4F1-B0632DF54E57}" dt="2026-02-23T17:10:45.356" v="157" actId="26606"/>
          <ac:spMkLst>
            <pc:docMk/>
            <pc:sldMk cId="599031217" sldId="259"/>
            <ac:spMk id="8" creationId="{100EDD19-6802-4EC3-95CE-CFFAB042CFD6}"/>
          </ac:spMkLst>
        </pc:spChg>
        <pc:spChg chg="add">
          <ac:chgData name="Lourens Bosch" userId="0adcdc25cbc196f8" providerId="LiveId" clId="{B1CBBE59-AB3D-491A-B4F1-B0632DF54E57}" dt="2026-02-23T17:10:45.356" v="157" actId="26606"/>
          <ac:spMkLst>
            <pc:docMk/>
            <pc:sldMk cId="599031217" sldId="259"/>
            <ac:spMk id="10" creationId="{DB17E863-922E-4C26-BD64-E8FD41D28661}"/>
          </ac:spMkLst>
        </pc:spChg>
        <pc:picChg chg="add del mod">
          <ac:chgData name="Lourens Bosch" userId="0adcdc25cbc196f8" providerId="LiveId" clId="{B1CBBE59-AB3D-491A-B4F1-B0632DF54E57}" dt="2026-02-23T17:16:23.367" v="185" actId="478"/>
          <ac:picMkLst>
            <pc:docMk/>
            <pc:sldMk cId="599031217" sldId="259"/>
            <ac:picMk id="4" creationId="{4115AD49-3966-2103-5C8E-1A0B0BFD16E7}"/>
          </ac:picMkLst>
        </pc:picChg>
      </pc:sldChg>
      <pc:sldChg chg="addSp delSp modSp mod setBg">
        <pc:chgData name="Lourens Bosch" userId="0adcdc25cbc196f8" providerId="LiveId" clId="{B1CBBE59-AB3D-491A-B4F1-B0632DF54E57}" dt="2026-02-23T17:19:53.640" v="205" actId="255"/>
        <pc:sldMkLst>
          <pc:docMk/>
          <pc:sldMk cId="2531627415" sldId="260"/>
        </pc:sldMkLst>
        <pc:spChg chg="mod">
          <ac:chgData name="Lourens Bosch" userId="0adcdc25cbc196f8" providerId="LiveId" clId="{B1CBBE59-AB3D-491A-B4F1-B0632DF54E57}" dt="2026-02-23T17:10:49.930" v="158" actId="26606"/>
          <ac:spMkLst>
            <pc:docMk/>
            <pc:sldMk cId="2531627415" sldId="260"/>
            <ac:spMk id="2" creationId="{B70A750C-F369-3785-122D-3C37D202C0BB}"/>
          </ac:spMkLst>
        </pc:spChg>
        <pc:spChg chg="mod">
          <ac:chgData name="Lourens Bosch" userId="0adcdc25cbc196f8" providerId="LiveId" clId="{B1CBBE59-AB3D-491A-B4F1-B0632DF54E57}" dt="2026-02-23T17:19:53.640" v="205" actId="255"/>
          <ac:spMkLst>
            <pc:docMk/>
            <pc:sldMk cId="2531627415" sldId="260"/>
            <ac:spMk id="3" creationId="{8FC7DCBF-B0F7-1D01-1AAF-83DDF0E2FA09}"/>
          </ac:spMkLst>
        </pc:spChg>
        <pc:spChg chg="add">
          <ac:chgData name="Lourens Bosch" userId="0adcdc25cbc196f8" providerId="LiveId" clId="{B1CBBE59-AB3D-491A-B4F1-B0632DF54E57}" dt="2026-02-23T17:10:49.930" v="158" actId="26606"/>
          <ac:spMkLst>
            <pc:docMk/>
            <pc:sldMk cId="2531627415" sldId="260"/>
            <ac:spMk id="8" creationId="{100EDD19-6802-4EC3-95CE-CFFAB042CFD6}"/>
          </ac:spMkLst>
        </pc:spChg>
        <pc:spChg chg="add">
          <ac:chgData name="Lourens Bosch" userId="0adcdc25cbc196f8" providerId="LiveId" clId="{B1CBBE59-AB3D-491A-B4F1-B0632DF54E57}" dt="2026-02-23T17:10:49.930" v="158" actId="26606"/>
          <ac:spMkLst>
            <pc:docMk/>
            <pc:sldMk cId="2531627415" sldId="260"/>
            <ac:spMk id="10" creationId="{DB17E863-922E-4C26-BD64-E8FD41D28661}"/>
          </ac:spMkLst>
        </pc:spChg>
        <pc:picChg chg="add del mod">
          <ac:chgData name="Lourens Bosch" userId="0adcdc25cbc196f8" providerId="LiveId" clId="{B1CBBE59-AB3D-491A-B4F1-B0632DF54E57}" dt="2026-02-23T17:16:24.029" v="186" actId="478"/>
          <ac:picMkLst>
            <pc:docMk/>
            <pc:sldMk cId="2531627415" sldId="260"/>
            <ac:picMk id="4" creationId="{6FF99180-69C5-69CC-E5F8-6DE69727AE27}"/>
          </ac:picMkLst>
        </pc:picChg>
      </pc:sldChg>
      <pc:sldChg chg="addSp delSp modSp mod setBg">
        <pc:chgData name="Lourens Bosch" userId="0adcdc25cbc196f8" providerId="LiveId" clId="{B1CBBE59-AB3D-491A-B4F1-B0632DF54E57}" dt="2026-02-23T17:19:33.193" v="203" actId="255"/>
        <pc:sldMkLst>
          <pc:docMk/>
          <pc:sldMk cId="3442037028" sldId="261"/>
        </pc:sldMkLst>
        <pc:spChg chg="mod">
          <ac:chgData name="Lourens Bosch" userId="0adcdc25cbc196f8" providerId="LiveId" clId="{B1CBBE59-AB3D-491A-B4F1-B0632DF54E57}" dt="2026-02-23T17:10:41.440" v="156" actId="26606"/>
          <ac:spMkLst>
            <pc:docMk/>
            <pc:sldMk cId="3442037028" sldId="261"/>
            <ac:spMk id="2" creationId="{54847118-9B67-9AA9-5A6F-B14CA076F6E5}"/>
          </ac:spMkLst>
        </pc:spChg>
        <pc:spChg chg="mod">
          <ac:chgData name="Lourens Bosch" userId="0adcdc25cbc196f8" providerId="LiveId" clId="{B1CBBE59-AB3D-491A-B4F1-B0632DF54E57}" dt="2026-02-23T17:19:33.193" v="203" actId="255"/>
          <ac:spMkLst>
            <pc:docMk/>
            <pc:sldMk cId="3442037028" sldId="261"/>
            <ac:spMk id="3" creationId="{9CA93AB1-E64C-D005-EACC-2C9C169EB5FB}"/>
          </ac:spMkLst>
        </pc:spChg>
        <pc:spChg chg="add">
          <ac:chgData name="Lourens Bosch" userId="0adcdc25cbc196f8" providerId="LiveId" clId="{B1CBBE59-AB3D-491A-B4F1-B0632DF54E57}" dt="2026-02-23T17:10:41.440" v="156" actId="26606"/>
          <ac:spMkLst>
            <pc:docMk/>
            <pc:sldMk cId="3442037028" sldId="261"/>
            <ac:spMk id="8" creationId="{100EDD19-6802-4EC3-95CE-CFFAB042CFD6}"/>
          </ac:spMkLst>
        </pc:spChg>
        <pc:spChg chg="add">
          <ac:chgData name="Lourens Bosch" userId="0adcdc25cbc196f8" providerId="LiveId" clId="{B1CBBE59-AB3D-491A-B4F1-B0632DF54E57}" dt="2026-02-23T17:10:41.440" v="156" actId="26606"/>
          <ac:spMkLst>
            <pc:docMk/>
            <pc:sldMk cId="3442037028" sldId="261"/>
            <ac:spMk id="10" creationId="{DB17E863-922E-4C26-BD64-E8FD41D28661}"/>
          </ac:spMkLst>
        </pc:spChg>
        <pc:picChg chg="add del mod">
          <ac:chgData name="Lourens Bosch" userId="0adcdc25cbc196f8" providerId="LiveId" clId="{B1CBBE59-AB3D-491A-B4F1-B0632DF54E57}" dt="2026-02-23T17:16:22.616" v="184" actId="478"/>
          <ac:picMkLst>
            <pc:docMk/>
            <pc:sldMk cId="3442037028" sldId="261"/>
            <ac:picMk id="4" creationId="{22C0096A-2544-E30B-9FEE-45CED18588ED}"/>
          </ac:picMkLst>
        </pc:picChg>
      </pc:sldChg>
      <pc:sldChg chg="addSp delSp modSp mod setBg">
        <pc:chgData name="Lourens Bosch" userId="0adcdc25cbc196f8" providerId="LiveId" clId="{B1CBBE59-AB3D-491A-B4F1-B0632DF54E57}" dt="2026-02-23T17:20:00.937" v="206" actId="255"/>
        <pc:sldMkLst>
          <pc:docMk/>
          <pc:sldMk cId="4149794378" sldId="262"/>
        </pc:sldMkLst>
        <pc:spChg chg="mod">
          <ac:chgData name="Lourens Bosch" userId="0adcdc25cbc196f8" providerId="LiveId" clId="{B1CBBE59-AB3D-491A-B4F1-B0632DF54E57}" dt="2026-02-23T17:10:54.533" v="159" actId="26606"/>
          <ac:spMkLst>
            <pc:docMk/>
            <pc:sldMk cId="4149794378" sldId="262"/>
            <ac:spMk id="2" creationId="{C85031A1-56DB-ED3D-054B-4F9B53192290}"/>
          </ac:spMkLst>
        </pc:spChg>
        <pc:spChg chg="mod">
          <ac:chgData name="Lourens Bosch" userId="0adcdc25cbc196f8" providerId="LiveId" clId="{B1CBBE59-AB3D-491A-B4F1-B0632DF54E57}" dt="2026-02-23T17:20:00.937" v="206" actId="255"/>
          <ac:spMkLst>
            <pc:docMk/>
            <pc:sldMk cId="4149794378" sldId="262"/>
            <ac:spMk id="3" creationId="{BC82E254-C652-A19E-241F-5E98DA0F3202}"/>
          </ac:spMkLst>
        </pc:spChg>
        <pc:spChg chg="add">
          <ac:chgData name="Lourens Bosch" userId="0adcdc25cbc196f8" providerId="LiveId" clId="{B1CBBE59-AB3D-491A-B4F1-B0632DF54E57}" dt="2026-02-23T17:10:54.533" v="159" actId="26606"/>
          <ac:spMkLst>
            <pc:docMk/>
            <pc:sldMk cId="4149794378" sldId="262"/>
            <ac:spMk id="8" creationId="{100EDD19-6802-4EC3-95CE-CFFAB042CFD6}"/>
          </ac:spMkLst>
        </pc:spChg>
        <pc:spChg chg="add">
          <ac:chgData name="Lourens Bosch" userId="0adcdc25cbc196f8" providerId="LiveId" clId="{B1CBBE59-AB3D-491A-B4F1-B0632DF54E57}" dt="2026-02-23T17:10:54.533" v="159" actId="26606"/>
          <ac:spMkLst>
            <pc:docMk/>
            <pc:sldMk cId="4149794378" sldId="262"/>
            <ac:spMk id="10" creationId="{DB17E863-922E-4C26-BD64-E8FD41D28661}"/>
          </ac:spMkLst>
        </pc:spChg>
        <pc:picChg chg="add del mod">
          <ac:chgData name="Lourens Bosch" userId="0adcdc25cbc196f8" providerId="LiveId" clId="{B1CBBE59-AB3D-491A-B4F1-B0632DF54E57}" dt="2026-02-23T17:16:24.598" v="187" actId="478"/>
          <ac:picMkLst>
            <pc:docMk/>
            <pc:sldMk cId="4149794378" sldId="262"/>
            <ac:picMk id="4" creationId="{24B83BBA-D6EC-3453-C189-7D5AAB874D80}"/>
          </ac:picMkLst>
        </pc:picChg>
      </pc:sldChg>
      <pc:sldChg chg="addSp modSp mod setBg">
        <pc:chgData name="Lourens Bosch" userId="0adcdc25cbc196f8" providerId="LiveId" clId="{B1CBBE59-AB3D-491A-B4F1-B0632DF54E57}" dt="2026-02-23T17:20:07.823" v="207" actId="255"/>
        <pc:sldMkLst>
          <pc:docMk/>
          <pc:sldMk cId="2892811163" sldId="263"/>
        </pc:sldMkLst>
        <pc:spChg chg="mod">
          <ac:chgData name="Lourens Bosch" userId="0adcdc25cbc196f8" providerId="LiveId" clId="{B1CBBE59-AB3D-491A-B4F1-B0632DF54E57}" dt="2026-02-23T17:17:10.576" v="193" actId="26606"/>
          <ac:spMkLst>
            <pc:docMk/>
            <pc:sldMk cId="2892811163" sldId="263"/>
            <ac:spMk id="2" creationId="{DC404229-5519-446B-8139-F2356E05E2AE}"/>
          </ac:spMkLst>
        </pc:spChg>
        <pc:spChg chg="mod">
          <ac:chgData name="Lourens Bosch" userId="0adcdc25cbc196f8" providerId="LiveId" clId="{B1CBBE59-AB3D-491A-B4F1-B0632DF54E57}" dt="2026-02-23T17:20:07.823" v="207" actId="255"/>
          <ac:spMkLst>
            <pc:docMk/>
            <pc:sldMk cId="2892811163" sldId="263"/>
            <ac:spMk id="3" creationId="{166620DA-4AD4-236F-6CC2-027F229D737F}"/>
          </ac:spMkLst>
        </pc:spChg>
        <pc:spChg chg="add">
          <ac:chgData name="Lourens Bosch" userId="0adcdc25cbc196f8" providerId="LiveId" clId="{B1CBBE59-AB3D-491A-B4F1-B0632DF54E57}" dt="2026-02-23T17:17:10.576" v="193" actId="26606"/>
          <ac:spMkLst>
            <pc:docMk/>
            <pc:sldMk cId="2892811163" sldId="263"/>
            <ac:spMk id="8" creationId="{100EDD19-6802-4EC3-95CE-CFFAB042CFD6}"/>
          </ac:spMkLst>
        </pc:spChg>
        <pc:spChg chg="add">
          <ac:chgData name="Lourens Bosch" userId="0adcdc25cbc196f8" providerId="LiveId" clId="{B1CBBE59-AB3D-491A-B4F1-B0632DF54E57}" dt="2026-02-23T17:17:10.576" v="193" actId="26606"/>
          <ac:spMkLst>
            <pc:docMk/>
            <pc:sldMk cId="2892811163" sldId="263"/>
            <ac:spMk id="10" creationId="{DB17E863-922E-4C26-BD64-E8FD41D28661}"/>
          </ac:spMkLst>
        </pc:spChg>
      </pc:sldChg>
      <pc:sldChg chg="addSp modSp mod setBg">
        <pc:chgData name="Lourens Bosch" userId="0adcdc25cbc196f8" providerId="LiveId" clId="{B1CBBE59-AB3D-491A-B4F1-B0632DF54E57}" dt="2026-02-23T17:20:28.182" v="209" actId="255"/>
        <pc:sldMkLst>
          <pc:docMk/>
          <pc:sldMk cId="2494935922" sldId="266"/>
        </pc:sldMkLst>
        <pc:spChg chg="mod">
          <ac:chgData name="Lourens Bosch" userId="0adcdc25cbc196f8" providerId="LiveId" clId="{B1CBBE59-AB3D-491A-B4F1-B0632DF54E57}" dt="2026-02-23T17:17:50.207" v="195" actId="26606"/>
          <ac:spMkLst>
            <pc:docMk/>
            <pc:sldMk cId="2494935922" sldId="266"/>
            <ac:spMk id="2" creationId="{E9FEC84A-7F34-9E76-FAF9-47381AE0B9DE}"/>
          </ac:spMkLst>
        </pc:spChg>
        <pc:spChg chg="mod">
          <ac:chgData name="Lourens Bosch" userId="0adcdc25cbc196f8" providerId="LiveId" clId="{B1CBBE59-AB3D-491A-B4F1-B0632DF54E57}" dt="2026-02-23T17:20:28.182" v="209" actId="255"/>
          <ac:spMkLst>
            <pc:docMk/>
            <pc:sldMk cId="2494935922" sldId="266"/>
            <ac:spMk id="3" creationId="{DB11990B-8A50-17BD-75F9-DB0955F8D45F}"/>
          </ac:spMkLst>
        </pc:spChg>
        <pc:spChg chg="add">
          <ac:chgData name="Lourens Bosch" userId="0adcdc25cbc196f8" providerId="LiveId" clId="{B1CBBE59-AB3D-491A-B4F1-B0632DF54E57}" dt="2026-02-23T17:17:50.207" v="195" actId="26606"/>
          <ac:spMkLst>
            <pc:docMk/>
            <pc:sldMk cId="2494935922" sldId="266"/>
            <ac:spMk id="8" creationId="{100EDD19-6802-4EC3-95CE-CFFAB042CFD6}"/>
          </ac:spMkLst>
        </pc:spChg>
        <pc:spChg chg="add">
          <ac:chgData name="Lourens Bosch" userId="0adcdc25cbc196f8" providerId="LiveId" clId="{B1CBBE59-AB3D-491A-B4F1-B0632DF54E57}" dt="2026-02-23T17:17:50.207" v="195" actId="26606"/>
          <ac:spMkLst>
            <pc:docMk/>
            <pc:sldMk cId="2494935922" sldId="266"/>
            <ac:spMk id="10" creationId="{DB17E863-922E-4C26-BD64-E8FD41D28661}"/>
          </ac:spMkLst>
        </pc:spChg>
      </pc:sldChg>
      <pc:sldChg chg="addSp modSp mod setBg">
        <pc:chgData name="Lourens Bosch" userId="0adcdc25cbc196f8" providerId="LiveId" clId="{B1CBBE59-AB3D-491A-B4F1-B0632DF54E57}" dt="2026-02-23T17:21:23.658" v="214" actId="255"/>
        <pc:sldMkLst>
          <pc:docMk/>
          <pc:sldMk cId="1153356973" sldId="267"/>
        </pc:sldMkLst>
        <pc:spChg chg="mod">
          <ac:chgData name="Lourens Bosch" userId="0adcdc25cbc196f8" providerId="LiveId" clId="{B1CBBE59-AB3D-491A-B4F1-B0632DF54E57}" dt="2026-02-23T17:18:44.521" v="197" actId="26606"/>
          <ac:spMkLst>
            <pc:docMk/>
            <pc:sldMk cId="1153356973" sldId="267"/>
            <ac:spMk id="2" creationId="{71C7A3EE-F826-D17C-303D-718233491E9B}"/>
          </ac:spMkLst>
        </pc:spChg>
        <pc:spChg chg="mod">
          <ac:chgData name="Lourens Bosch" userId="0adcdc25cbc196f8" providerId="LiveId" clId="{B1CBBE59-AB3D-491A-B4F1-B0632DF54E57}" dt="2026-02-23T17:21:23.658" v="214" actId="255"/>
          <ac:spMkLst>
            <pc:docMk/>
            <pc:sldMk cId="1153356973" sldId="267"/>
            <ac:spMk id="3" creationId="{2A6D803C-8A82-5413-9994-7621162BFD8B}"/>
          </ac:spMkLst>
        </pc:spChg>
        <pc:spChg chg="add">
          <ac:chgData name="Lourens Bosch" userId="0adcdc25cbc196f8" providerId="LiveId" clId="{B1CBBE59-AB3D-491A-B4F1-B0632DF54E57}" dt="2026-02-23T17:18:44.521" v="197" actId="26606"/>
          <ac:spMkLst>
            <pc:docMk/>
            <pc:sldMk cId="1153356973" sldId="267"/>
            <ac:spMk id="8" creationId="{100EDD19-6802-4EC3-95CE-CFFAB042CFD6}"/>
          </ac:spMkLst>
        </pc:spChg>
        <pc:spChg chg="add">
          <ac:chgData name="Lourens Bosch" userId="0adcdc25cbc196f8" providerId="LiveId" clId="{B1CBBE59-AB3D-491A-B4F1-B0632DF54E57}" dt="2026-02-23T17:18:44.521" v="197" actId="26606"/>
          <ac:spMkLst>
            <pc:docMk/>
            <pc:sldMk cId="1153356973" sldId="267"/>
            <ac:spMk id="10" creationId="{DB17E863-922E-4C26-BD64-E8FD41D28661}"/>
          </ac:spMkLst>
        </pc:spChg>
      </pc:sldChg>
      <pc:sldChg chg="modSp mod">
        <pc:chgData name="Lourens Bosch" userId="0adcdc25cbc196f8" providerId="LiveId" clId="{B1CBBE59-AB3D-491A-B4F1-B0632DF54E57}" dt="2026-02-23T17:20:46.358" v="212" actId="27636"/>
        <pc:sldMkLst>
          <pc:docMk/>
          <pc:sldMk cId="942816151" sldId="268"/>
        </pc:sldMkLst>
        <pc:spChg chg="mod">
          <ac:chgData name="Lourens Bosch" userId="0adcdc25cbc196f8" providerId="LiveId" clId="{B1CBBE59-AB3D-491A-B4F1-B0632DF54E57}" dt="2026-02-23T17:20:46.358" v="212" actId="27636"/>
          <ac:spMkLst>
            <pc:docMk/>
            <pc:sldMk cId="942816151" sldId="268"/>
            <ac:spMk id="3" creationId="{FE758134-A6E0-276D-A051-F3858784C645}"/>
          </ac:spMkLst>
        </pc:spChg>
      </pc:sldChg>
      <pc:sldChg chg="addSp modSp mod setBg">
        <pc:chgData name="Lourens Bosch" userId="0adcdc25cbc196f8" providerId="LiveId" clId="{B1CBBE59-AB3D-491A-B4F1-B0632DF54E57}" dt="2026-02-23T17:21:02.716" v="213" actId="255"/>
        <pc:sldMkLst>
          <pc:docMk/>
          <pc:sldMk cId="24150261" sldId="269"/>
        </pc:sldMkLst>
        <pc:spChg chg="mod">
          <ac:chgData name="Lourens Bosch" userId="0adcdc25cbc196f8" providerId="LiveId" clId="{B1CBBE59-AB3D-491A-B4F1-B0632DF54E57}" dt="2026-02-23T17:18:19.270" v="196" actId="26606"/>
          <ac:spMkLst>
            <pc:docMk/>
            <pc:sldMk cId="24150261" sldId="269"/>
            <ac:spMk id="2" creationId="{ABA8A12C-112F-6DB5-5A46-7B78C65180C2}"/>
          </ac:spMkLst>
        </pc:spChg>
        <pc:spChg chg="mod">
          <ac:chgData name="Lourens Bosch" userId="0adcdc25cbc196f8" providerId="LiveId" clId="{B1CBBE59-AB3D-491A-B4F1-B0632DF54E57}" dt="2026-02-23T17:21:02.716" v="213" actId="255"/>
          <ac:spMkLst>
            <pc:docMk/>
            <pc:sldMk cId="24150261" sldId="269"/>
            <ac:spMk id="3" creationId="{1974C9B6-D44D-A28D-ABE8-8142EDE76FDB}"/>
          </ac:spMkLst>
        </pc:spChg>
        <pc:spChg chg="add">
          <ac:chgData name="Lourens Bosch" userId="0adcdc25cbc196f8" providerId="LiveId" clId="{B1CBBE59-AB3D-491A-B4F1-B0632DF54E57}" dt="2026-02-23T17:18:19.270" v="196" actId="26606"/>
          <ac:spMkLst>
            <pc:docMk/>
            <pc:sldMk cId="24150261" sldId="269"/>
            <ac:spMk id="2055" creationId="{743AA782-23D1-4521-8CAD-47662984AA08}"/>
          </ac:spMkLst>
        </pc:spChg>
        <pc:spChg chg="add">
          <ac:chgData name="Lourens Bosch" userId="0adcdc25cbc196f8" providerId="LiveId" clId="{B1CBBE59-AB3D-491A-B4F1-B0632DF54E57}" dt="2026-02-23T17:18:19.270" v="196" actId="26606"/>
          <ac:spMkLst>
            <pc:docMk/>
            <pc:sldMk cId="24150261" sldId="269"/>
            <ac:spMk id="2057" creationId="{71877DBC-BB60-40F0-AC93-2ACDBAAE60CE}"/>
          </ac:spMkLst>
        </pc:spChg>
        <pc:picChg chg="mod">
          <ac:chgData name="Lourens Bosch" userId="0adcdc25cbc196f8" providerId="LiveId" clId="{B1CBBE59-AB3D-491A-B4F1-B0632DF54E57}" dt="2026-02-23T17:18:19.270" v="196" actId="26606"/>
          <ac:picMkLst>
            <pc:docMk/>
            <pc:sldMk cId="24150261" sldId="269"/>
            <ac:picMk id="2050" creationId="{D62DF207-11ED-EA3B-DCA2-49CE80EF34C6}"/>
          </ac:picMkLst>
        </pc:picChg>
      </pc:sldChg>
      <pc:sldChg chg="addSp modSp mod setBg">
        <pc:chgData name="Lourens Bosch" userId="0adcdc25cbc196f8" providerId="LiveId" clId="{B1CBBE59-AB3D-491A-B4F1-B0632DF54E57}" dt="2026-02-23T17:20:16.127" v="208" actId="255"/>
        <pc:sldMkLst>
          <pc:docMk/>
          <pc:sldMk cId="4216784527" sldId="271"/>
        </pc:sldMkLst>
        <pc:spChg chg="mod">
          <ac:chgData name="Lourens Bosch" userId="0adcdc25cbc196f8" providerId="LiveId" clId="{B1CBBE59-AB3D-491A-B4F1-B0632DF54E57}" dt="2026-02-23T17:17:43.193" v="194" actId="26606"/>
          <ac:spMkLst>
            <pc:docMk/>
            <pc:sldMk cId="4216784527" sldId="271"/>
            <ac:spMk id="2" creationId="{F9239FBD-0E78-3BFB-96CB-BCA8BA5E158D}"/>
          </ac:spMkLst>
        </pc:spChg>
        <pc:spChg chg="mod">
          <ac:chgData name="Lourens Bosch" userId="0adcdc25cbc196f8" providerId="LiveId" clId="{B1CBBE59-AB3D-491A-B4F1-B0632DF54E57}" dt="2026-02-23T17:20:16.127" v="208" actId="255"/>
          <ac:spMkLst>
            <pc:docMk/>
            <pc:sldMk cId="4216784527" sldId="271"/>
            <ac:spMk id="3" creationId="{86E20C4A-54FF-ACF8-1313-EB1EAD4D3792}"/>
          </ac:spMkLst>
        </pc:spChg>
        <pc:spChg chg="add">
          <ac:chgData name="Lourens Bosch" userId="0adcdc25cbc196f8" providerId="LiveId" clId="{B1CBBE59-AB3D-491A-B4F1-B0632DF54E57}" dt="2026-02-23T17:17:43.193" v="194" actId="26606"/>
          <ac:spMkLst>
            <pc:docMk/>
            <pc:sldMk cId="4216784527" sldId="271"/>
            <ac:spMk id="9" creationId="{743AA782-23D1-4521-8CAD-47662984AA08}"/>
          </ac:spMkLst>
        </pc:spChg>
        <pc:spChg chg="add">
          <ac:chgData name="Lourens Bosch" userId="0adcdc25cbc196f8" providerId="LiveId" clId="{B1CBBE59-AB3D-491A-B4F1-B0632DF54E57}" dt="2026-02-23T17:17:43.193" v="194" actId="26606"/>
          <ac:spMkLst>
            <pc:docMk/>
            <pc:sldMk cId="4216784527" sldId="271"/>
            <ac:spMk id="11" creationId="{71877DBC-BB60-40F0-AC93-2ACDBAAE60CE}"/>
          </ac:spMkLst>
        </pc:spChg>
        <pc:picChg chg="mod">
          <ac:chgData name="Lourens Bosch" userId="0adcdc25cbc196f8" providerId="LiveId" clId="{B1CBBE59-AB3D-491A-B4F1-B0632DF54E57}" dt="2026-02-23T17:17:43.193" v="194" actId="26606"/>
          <ac:picMkLst>
            <pc:docMk/>
            <pc:sldMk cId="4216784527" sldId="271"/>
            <ac:picMk id="4" creationId="{1DAD2314-A8E6-8A93-20A8-D30AB4D04B26}"/>
          </ac:picMkLst>
        </pc:picChg>
      </pc:sldChg>
      <pc:sldChg chg="addSp modSp mod setBg">
        <pc:chgData name="Lourens Bosch" userId="0adcdc25cbc196f8" providerId="LiveId" clId="{B1CBBE59-AB3D-491A-B4F1-B0632DF54E57}" dt="2026-02-23T17:31:56.649" v="219" actId="207"/>
        <pc:sldMkLst>
          <pc:docMk/>
          <pc:sldMk cId="2563011926" sldId="272"/>
        </pc:sldMkLst>
        <pc:spChg chg="mod">
          <ac:chgData name="Lourens Bosch" userId="0adcdc25cbc196f8" providerId="LiveId" clId="{B1CBBE59-AB3D-491A-B4F1-B0632DF54E57}" dt="2026-02-23T17:18:49.925" v="198" actId="26606"/>
          <ac:spMkLst>
            <pc:docMk/>
            <pc:sldMk cId="2563011926" sldId="272"/>
            <ac:spMk id="2" creationId="{98BD1608-8775-CF9B-F5D1-5A4107590F14}"/>
          </ac:spMkLst>
        </pc:spChg>
        <pc:spChg chg="mod">
          <ac:chgData name="Lourens Bosch" userId="0adcdc25cbc196f8" providerId="LiveId" clId="{B1CBBE59-AB3D-491A-B4F1-B0632DF54E57}" dt="2026-02-23T17:31:56.649" v="219" actId="207"/>
          <ac:spMkLst>
            <pc:docMk/>
            <pc:sldMk cId="2563011926" sldId="272"/>
            <ac:spMk id="3" creationId="{E7975B75-BE42-DB4B-8F01-1ED26EE6597D}"/>
          </ac:spMkLst>
        </pc:spChg>
        <pc:spChg chg="add">
          <ac:chgData name="Lourens Bosch" userId="0adcdc25cbc196f8" providerId="LiveId" clId="{B1CBBE59-AB3D-491A-B4F1-B0632DF54E57}" dt="2026-02-23T17:18:49.925" v="198" actId="26606"/>
          <ac:spMkLst>
            <pc:docMk/>
            <pc:sldMk cId="2563011926" sldId="272"/>
            <ac:spMk id="8" creationId="{100EDD19-6802-4EC3-95CE-CFFAB042CFD6}"/>
          </ac:spMkLst>
        </pc:spChg>
        <pc:spChg chg="add">
          <ac:chgData name="Lourens Bosch" userId="0adcdc25cbc196f8" providerId="LiveId" clId="{B1CBBE59-AB3D-491A-B4F1-B0632DF54E57}" dt="2026-02-23T17:18:49.925" v="198" actId="26606"/>
          <ac:spMkLst>
            <pc:docMk/>
            <pc:sldMk cId="2563011926" sldId="272"/>
            <ac:spMk id="10" creationId="{DB17E863-922E-4C26-BD64-E8FD41D28661}"/>
          </ac:spMkLst>
        </pc:spChg>
      </pc:sldChg>
      <pc:sldChg chg="addSp modSp mod setBg">
        <pc:chgData name="Lourens Bosch" userId="0adcdc25cbc196f8" providerId="LiveId" clId="{B1CBBE59-AB3D-491A-B4F1-B0632DF54E57}" dt="2026-02-23T17:21:42.744" v="216" actId="255"/>
        <pc:sldMkLst>
          <pc:docMk/>
          <pc:sldMk cId="1929011961" sldId="273"/>
        </pc:sldMkLst>
        <pc:spChg chg="mod">
          <ac:chgData name="Lourens Bosch" userId="0adcdc25cbc196f8" providerId="LiveId" clId="{B1CBBE59-AB3D-491A-B4F1-B0632DF54E57}" dt="2026-02-23T17:18:54.919" v="199" actId="26606"/>
          <ac:spMkLst>
            <pc:docMk/>
            <pc:sldMk cId="1929011961" sldId="273"/>
            <ac:spMk id="2" creationId="{483EE78C-4654-77BB-0D3E-90A3097EB1BC}"/>
          </ac:spMkLst>
        </pc:spChg>
        <pc:spChg chg="mod">
          <ac:chgData name="Lourens Bosch" userId="0adcdc25cbc196f8" providerId="LiveId" clId="{B1CBBE59-AB3D-491A-B4F1-B0632DF54E57}" dt="2026-02-23T17:21:42.744" v="216" actId="255"/>
          <ac:spMkLst>
            <pc:docMk/>
            <pc:sldMk cId="1929011961" sldId="273"/>
            <ac:spMk id="3" creationId="{C6E65C83-45E9-195C-C340-E8938CDB7AEE}"/>
          </ac:spMkLst>
        </pc:spChg>
        <pc:spChg chg="add">
          <ac:chgData name="Lourens Bosch" userId="0adcdc25cbc196f8" providerId="LiveId" clId="{B1CBBE59-AB3D-491A-B4F1-B0632DF54E57}" dt="2026-02-23T17:18:54.919" v="199" actId="26606"/>
          <ac:spMkLst>
            <pc:docMk/>
            <pc:sldMk cId="1929011961" sldId="273"/>
            <ac:spMk id="8" creationId="{777A147A-9ED8-46B4-8660-1B3C2AA880B5}"/>
          </ac:spMkLst>
        </pc:spChg>
        <pc:spChg chg="add">
          <ac:chgData name="Lourens Bosch" userId="0adcdc25cbc196f8" providerId="LiveId" clId="{B1CBBE59-AB3D-491A-B4F1-B0632DF54E57}" dt="2026-02-23T17:18:54.919" v="199" actId="26606"/>
          <ac:spMkLst>
            <pc:docMk/>
            <pc:sldMk cId="1929011961" sldId="273"/>
            <ac:spMk id="10" creationId="{5D6C15A0-C087-4593-8414-2B4EC1CDC3DE}"/>
          </ac:spMkLst>
        </pc:spChg>
      </pc:sldChg>
      <pc:sldChg chg="modSp new del">
        <pc:chgData name="Lourens Bosch" userId="0adcdc25cbc196f8" providerId="LiveId" clId="{B1CBBE59-AB3D-491A-B4F1-B0632DF54E57}" dt="2026-02-23T17:16:21.062" v="182" actId="680"/>
        <pc:sldMkLst>
          <pc:docMk/>
          <pc:sldMk cId="395213119" sldId="275"/>
        </pc:sldMkLst>
        <pc:spChg chg="mod">
          <ac:chgData name="Lourens Bosch" userId="0adcdc25cbc196f8" providerId="LiveId" clId="{B1CBBE59-AB3D-491A-B4F1-B0632DF54E57}" dt="2026-02-23T17:15:50.096" v="178"/>
          <ac:spMkLst>
            <pc:docMk/>
            <pc:sldMk cId="395213119" sldId="275"/>
            <ac:spMk id="2" creationId="{0496578E-0005-20D8-87EC-1A5001DAFA9C}"/>
          </ac:spMkLst>
        </pc:spChg>
      </pc:sldChg>
      <pc:sldChg chg="new del">
        <pc:chgData name="Lourens Bosch" userId="0adcdc25cbc196f8" providerId="LiveId" clId="{B1CBBE59-AB3D-491A-B4F1-B0632DF54E57}" dt="2026-02-23T17:16:18.775" v="180" actId="680"/>
        <pc:sldMkLst>
          <pc:docMk/>
          <pc:sldMk cId="2781591899" sldId="276"/>
        </pc:sldMkLst>
      </pc:sldChg>
      <pc:sldMasterChg chg="modSldLayout">
        <pc:chgData name="Lourens Bosch" userId="0adcdc25cbc196f8" providerId="LiveId" clId="{B1CBBE59-AB3D-491A-B4F1-B0632DF54E57}" dt="2026-02-23T17:16:34.099" v="191" actId="14100"/>
        <pc:sldMasterMkLst>
          <pc:docMk/>
          <pc:sldMasterMk cId="3159818396" sldId="2147483648"/>
        </pc:sldMasterMkLst>
        <pc:sldLayoutChg chg="addSp modSp mod">
          <pc:chgData name="Lourens Bosch" userId="0adcdc25cbc196f8" providerId="LiveId" clId="{B1CBBE59-AB3D-491A-B4F1-B0632DF54E57}" dt="2026-02-23T17:16:34.099" v="191" actId="14100"/>
          <pc:sldLayoutMkLst>
            <pc:docMk/>
            <pc:sldMasterMk cId="3159818396" sldId="2147483648"/>
            <pc:sldLayoutMk cId="125944618" sldId="2147483650"/>
          </pc:sldLayoutMkLst>
          <pc:spChg chg="mod">
            <ac:chgData name="Lourens Bosch" userId="0adcdc25cbc196f8" providerId="LiveId" clId="{B1CBBE59-AB3D-491A-B4F1-B0632DF54E57}" dt="2026-02-23T17:16:34.099" v="191" actId="14100"/>
            <ac:spMkLst>
              <pc:docMk/>
              <pc:sldMasterMk cId="3159818396" sldId="2147483648"/>
              <pc:sldLayoutMk cId="125944618" sldId="2147483650"/>
              <ac:spMk id="4" creationId="{4AA63A9E-7330-CCD7-F9FC-D0027EB1242A}"/>
            </ac:spMkLst>
          </pc:spChg>
          <pc:spChg chg="mod">
            <ac:chgData name="Lourens Bosch" userId="0adcdc25cbc196f8" providerId="LiveId" clId="{B1CBBE59-AB3D-491A-B4F1-B0632DF54E57}" dt="2026-02-23T17:12:28.306" v="160" actId="14100"/>
            <ac:spMkLst>
              <pc:docMk/>
              <pc:sldMasterMk cId="3159818396" sldId="2147483648"/>
              <pc:sldLayoutMk cId="125944618" sldId="2147483650"/>
              <ac:spMk id="5" creationId="{7E71EBFA-4832-0DAD-4711-DC77ABAB06F2}"/>
            </ac:spMkLst>
          </pc:spChg>
          <pc:picChg chg="add mod">
            <ac:chgData name="Lourens Bosch" userId="0adcdc25cbc196f8" providerId="LiveId" clId="{B1CBBE59-AB3D-491A-B4F1-B0632DF54E57}" dt="2026-02-23T17:16:32.290" v="190" actId="1076"/>
            <ac:picMkLst>
              <pc:docMk/>
              <pc:sldMasterMk cId="3159818396" sldId="2147483648"/>
              <pc:sldLayoutMk cId="125944618" sldId="2147483650"/>
              <ac:picMk id="7" creationId="{1FB6B231-8836-EB05-7093-FE1B860502FE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34E68D-972C-285E-C214-87BF6F8850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5A04D5F-1BD1-CB12-6EB7-9EC76FC83E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71F3725-E855-F2B2-544B-C8992F5C2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4B2A-D96D-4E05-A6E3-1DEB61BD05C8}" type="datetimeFigureOut">
              <a:rPr lang="nl-NL" smtClean="0"/>
              <a:t>23-2-2026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5679F23-FDA2-A910-A765-4F0AB3F64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AB4A418-4A46-2AE2-C02D-043A3CE7A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90D1E-574E-4851-A703-CD50F0F2DA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6592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D70351-1F51-5507-3A67-38503D1E8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988E0B0-93D7-0998-1154-7985630560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71C6EC1-9A7F-D42D-9BD0-4B024629C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4B2A-D96D-4E05-A6E3-1DEB61BD05C8}" type="datetimeFigureOut">
              <a:rPr lang="nl-NL" smtClean="0"/>
              <a:t>23-2-2026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C30D09E-72D4-8E43-023E-70B116EDA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44FC753-5C28-FD0A-0B7C-3BAE0147B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90D1E-574E-4851-A703-CD50F0F2DA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3661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64FC5CA-53FC-BA1C-83AE-E233F67C36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17551D7-374C-F119-F9B9-FB90DBC564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8BD4CCD-CFA4-0ACE-376B-E76702677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4B2A-D96D-4E05-A6E3-1DEB61BD05C8}" type="datetimeFigureOut">
              <a:rPr lang="nl-NL" smtClean="0"/>
              <a:t>23-2-2026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E933B64-EAC1-EB9A-1AFA-9587F3AE0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9553DD1-E793-7D9B-2DB9-9931F8EC7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90D1E-574E-4851-A703-CD50F0F2DA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0114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46B4B9-8236-E94C-D496-D75E8B013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B079732-1D20-DFDF-CF24-F448B1F12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AA63A9E-7330-CCD7-F9FC-D0027EB12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4B2A-D96D-4E05-A6E3-1DEB61BD05C8}" type="datetimeFigureOut">
              <a:rPr lang="nl-NL" smtClean="0"/>
              <a:t>23-2-2026</a:t>
            </a:fld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E71EBFA-4832-0DAD-4711-DC77ABAB0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199322"/>
            <a:ext cx="4114800" cy="1522154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8FC761F-9D0D-7520-1291-0C8DCCF35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90D1E-574E-4851-A703-CD50F0F2DA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944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474262-7790-1EDD-FAC1-8094CED92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FDED201-B531-0024-10D6-FD54BB6F7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AE38FB3-E850-4E33-88FE-F3746E34B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4B2A-D96D-4E05-A6E3-1DEB61BD05C8}" type="datetimeFigureOut">
              <a:rPr lang="nl-NL" smtClean="0"/>
              <a:t>23-2-2026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7A82A3F-7BAE-F75D-D938-625C7DDD0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4FF7183-6FE8-97E4-2B34-4402554FB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90D1E-574E-4851-A703-CD50F0F2DA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7130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7BF087-1128-0813-07F4-032DF1A7F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416C785-672E-5950-5C6C-55A6FA291E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BB57CEF-78E0-7707-56D1-4301981D44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D9EC60F-5DBD-0339-EA65-172202458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4B2A-D96D-4E05-A6E3-1DEB61BD05C8}" type="datetimeFigureOut">
              <a:rPr lang="nl-NL" smtClean="0"/>
              <a:t>23-2-2026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CEEAE27-0FC8-FD82-B7F8-034A8993D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7C140CD-9929-C458-626E-8BBDCAC7D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90D1E-574E-4851-A703-CD50F0F2DA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2343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C8CC1D-E152-FE26-D80F-511AB8685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521982E-B027-764C-FD87-6436C632A1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3C6A4A9-CEE5-C7EB-A637-D837E8AECC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FC0FEC56-DBB8-AD89-DAF3-6683ECA8EA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E793B0E-D1BE-5AC1-3B86-CC71C95704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70E6002C-1BAE-5B98-8EAE-47FFD08A0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4B2A-D96D-4E05-A6E3-1DEB61BD05C8}" type="datetimeFigureOut">
              <a:rPr lang="nl-NL" smtClean="0"/>
              <a:t>23-2-2026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D13DC9DA-306B-36B6-00CB-3FD3863B9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C97A662-865F-63E0-5059-09928DB5F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90D1E-574E-4851-A703-CD50F0F2DA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0773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79F0F2-DDFE-0131-3D23-A6399DEEF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30A97297-FDC7-571E-F011-5D546794B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4B2A-D96D-4E05-A6E3-1DEB61BD05C8}" type="datetimeFigureOut">
              <a:rPr lang="nl-NL" smtClean="0"/>
              <a:t>23-2-2026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9B816E6-D065-5B29-9CF3-DAD61E342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F4BCE2D-B2BC-468F-8007-91CEE6B0B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90D1E-574E-4851-A703-CD50F0F2DA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0786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EA50708-DA3B-114E-E361-A053C0F20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4B2A-D96D-4E05-A6E3-1DEB61BD05C8}" type="datetimeFigureOut">
              <a:rPr lang="nl-NL" smtClean="0"/>
              <a:t>23-2-2026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0FF666DA-B616-414D-A291-2E8F4668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2A19A2B-4488-920A-4886-7D67B3525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90D1E-574E-4851-A703-CD50F0F2DA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1055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CB75ED-4D89-DB77-59AD-A72FA0F02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C521EFA-3DB0-25A4-EAEE-4F1C5389FB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7D821F2-F6CE-2826-7AE9-14811792A3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0C677FB-99CC-420E-DE88-335C96C3D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4B2A-D96D-4E05-A6E3-1DEB61BD05C8}" type="datetimeFigureOut">
              <a:rPr lang="nl-NL" smtClean="0"/>
              <a:t>23-2-2026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EC09325-A6CA-09DF-430F-CD1D0C68B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B2E7855-0132-5CD0-6886-72CD0EDB4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90D1E-574E-4851-A703-CD50F0F2DA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2773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0AD686-E056-D643-2687-0D56D7E52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1FEC52CA-AAC8-C4FC-EBCD-B923F43D10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91C31A5-8AA5-94C1-7BDC-7ACB6D5E71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E98BBFC-C3B3-7FE9-99A2-CD018E285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4B2A-D96D-4E05-A6E3-1DEB61BD05C8}" type="datetimeFigureOut">
              <a:rPr lang="nl-NL" smtClean="0"/>
              <a:t>23-2-2026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749712F-38FE-192E-0FB1-8E4A05D79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3917CC6-59CF-EFF3-A62C-3AC1D8B16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90D1E-574E-4851-A703-CD50F0F2DA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8657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35E3E0A-11AC-7F95-B729-7482F40AC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1F0C0C2-E172-2AE4-71FC-8AFE163ED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0CD01A4-6B9C-D320-4E7A-B84767C4BD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E64B2A-D96D-4E05-A6E3-1DEB61BD05C8}" type="datetimeFigureOut">
              <a:rPr lang="nl-NL" smtClean="0"/>
              <a:t>23-2-2026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DA4EF12-3CB8-3D1A-90C3-1EDE6A6ED3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C3277F0-319F-F01B-5EAC-9BFAC90BD7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390D1E-574E-4851-A703-CD50F0F2DA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9818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>
            <a:extLst>
              <a:ext uri="{FF2B5EF4-FFF2-40B4-BE49-F238E27FC236}">
                <a16:creationId xmlns:a16="http://schemas.microsoft.com/office/drawing/2014/main" id="{8A94871E-96FC-4ADE-815B-41A636E34F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F3CC36D-59EB-838C-1442-576C249F74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320040"/>
            <a:ext cx="6692827" cy="3892669"/>
          </a:xfrm>
        </p:spPr>
        <p:txBody>
          <a:bodyPr>
            <a:normAutofit/>
          </a:bodyPr>
          <a:lstStyle/>
          <a:p>
            <a:pPr algn="l"/>
            <a:r>
              <a:rPr lang="nl-NL" sz="5600" dirty="0" err="1"/>
              <a:t>Oxycodon</a:t>
            </a:r>
            <a:r>
              <a:rPr lang="nl-NL" sz="5600" dirty="0"/>
              <a:t>-Project 2025/2026: voorkomen van chronische gebruikers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16F0552-1F6B-7601-694E-E3DDEADBE0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631161"/>
            <a:ext cx="6692827" cy="1569486"/>
          </a:xfrm>
        </p:spPr>
        <p:txBody>
          <a:bodyPr>
            <a:normAutofit/>
          </a:bodyPr>
          <a:lstStyle/>
          <a:p>
            <a:pPr algn="l"/>
            <a:r>
              <a:rPr lang="nl-NL" sz="4000" dirty="0"/>
              <a:t>Basis FTO</a:t>
            </a:r>
          </a:p>
        </p:txBody>
      </p:sp>
      <p:sp>
        <p:nvSpPr>
          <p:cNvPr id="3081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562" y="4409267"/>
            <a:ext cx="4243589" cy="18288"/>
          </a:xfrm>
          <a:custGeom>
            <a:avLst/>
            <a:gdLst>
              <a:gd name="csX0" fmla="*/ 0 w 4243589"/>
              <a:gd name="csY0" fmla="*/ 0 h 18288"/>
              <a:gd name="csX1" fmla="*/ 563791 w 4243589"/>
              <a:gd name="csY1" fmla="*/ 0 h 18288"/>
              <a:gd name="csX2" fmla="*/ 1042710 w 4243589"/>
              <a:gd name="csY2" fmla="*/ 0 h 18288"/>
              <a:gd name="csX3" fmla="*/ 1564066 w 4243589"/>
              <a:gd name="csY3" fmla="*/ 0 h 18288"/>
              <a:gd name="csX4" fmla="*/ 2212729 w 4243589"/>
              <a:gd name="csY4" fmla="*/ 0 h 18288"/>
              <a:gd name="csX5" fmla="*/ 2776520 w 4243589"/>
              <a:gd name="csY5" fmla="*/ 0 h 18288"/>
              <a:gd name="csX6" fmla="*/ 3297875 w 4243589"/>
              <a:gd name="csY6" fmla="*/ 0 h 18288"/>
              <a:gd name="csX7" fmla="*/ 4243589 w 4243589"/>
              <a:gd name="csY7" fmla="*/ 0 h 18288"/>
              <a:gd name="csX8" fmla="*/ 4243589 w 4243589"/>
              <a:gd name="csY8" fmla="*/ 18288 h 18288"/>
              <a:gd name="csX9" fmla="*/ 3637362 w 4243589"/>
              <a:gd name="csY9" fmla="*/ 18288 h 18288"/>
              <a:gd name="csX10" fmla="*/ 3116007 w 4243589"/>
              <a:gd name="csY10" fmla="*/ 18288 h 18288"/>
              <a:gd name="csX11" fmla="*/ 2424908 w 4243589"/>
              <a:gd name="csY11" fmla="*/ 18288 h 18288"/>
              <a:gd name="csX12" fmla="*/ 1861117 w 4243589"/>
              <a:gd name="csY12" fmla="*/ 18288 h 18288"/>
              <a:gd name="csX13" fmla="*/ 1382198 w 4243589"/>
              <a:gd name="csY13" fmla="*/ 18288 h 18288"/>
              <a:gd name="csX14" fmla="*/ 733535 w 4243589"/>
              <a:gd name="csY14" fmla="*/ 18288 h 18288"/>
              <a:gd name="csX15" fmla="*/ 0 w 4243589"/>
              <a:gd name="csY15" fmla="*/ 18288 h 18288"/>
              <a:gd name="csX16" fmla="*/ 0 w 4243589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Oxycodon">
            <a:extLst>
              <a:ext uri="{FF2B5EF4-FFF2-40B4-BE49-F238E27FC236}">
                <a16:creationId xmlns:a16="http://schemas.microsoft.com/office/drawing/2014/main" id="{3095EBAC-018A-153B-17D2-B7208364B5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036167" y="2867504"/>
            <a:ext cx="2832745" cy="2592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fbeelding 3" descr="Afbeelding met tekst, Lettertype, Graphics, logo&#10;&#10;Door AI gegenereerde inhoud is mogelijk onjuist.">
            <a:extLst>
              <a:ext uri="{FF2B5EF4-FFF2-40B4-BE49-F238E27FC236}">
                <a16:creationId xmlns:a16="http://schemas.microsoft.com/office/drawing/2014/main" id="{AB4EEA9B-6FFB-B908-3F0B-49902CFA1F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97217"/>
            <a:ext cx="1972116" cy="9607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843526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FEC84A-7F34-9E76-FAF9-47381AE0B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nl-NL" sz="5400"/>
              <a:t>Risico van oxycodon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B11990B-8A50-17BD-75F9-DB0955F8D4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nl-NL" dirty="0"/>
              <a:t>Binnen enkele dagen verslavend</a:t>
            </a:r>
          </a:p>
          <a:p>
            <a:r>
              <a:rPr lang="nl-NL" dirty="0"/>
              <a:t>Afkicken blijkt even moeilijk als stoppen met heroïne</a:t>
            </a:r>
          </a:p>
          <a:p>
            <a:r>
              <a:rPr lang="nl-NL" dirty="0"/>
              <a:t>Verslavingsproblematiek is sluipend proces</a:t>
            </a:r>
          </a:p>
          <a:p>
            <a:r>
              <a:rPr lang="nl-NL" dirty="0"/>
              <a:t>Morfine is “meer beladen” dan </a:t>
            </a:r>
            <a:r>
              <a:rPr lang="nl-NL" dirty="0" err="1"/>
              <a:t>oxycodon</a:t>
            </a:r>
            <a:r>
              <a:rPr lang="nl-NL" dirty="0"/>
              <a:t>: voorschrijven en inname van </a:t>
            </a:r>
            <a:r>
              <a:rPr lang="nl-NL" dirty="0" err="1"/>
              <a:t>oxycodon</a:t>
            </a:r>
            <a:r>
              <a:rPr lang="nl-NL" dirty="0"/>
              <a:t> “voelt” minder erg</a:t>
            </a:r>
          </a:p>
          <a:p>
            <a:r>
              <a:rPr lang="nl-NL" dirty="0"/>
              <a:t>Algemeen: kortere ziekenhuisverblijven: pijnmanagement thuis</a:t>
            </a:r>
          </a:p>
        </p:txBody>
      </p:sp>
    </p:spTree>
    <p:extLst>
      <p:ext uri="{BB962C8B-B14F-4D97-AF65-F5344CB8AC3E}">
        <p14:creationId xmlns:p14="http://schemas.microsoft.com/office/powerpoint/2010/main" val="2494935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56D1AE-682D-195B-749D-0E822F6C2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Indicaties voor </a:t>
            </a:r>
            <a:r>
              <a:rPr lang="nl-NL" dirty="0" err="1"/>
              <a:t>oxycodon</a:t>
            </a:r>
            <a:r>
              <a:rPr lang="nl-NL" dirty="0"/>
              <a:t>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E758134-A6E0-276D-A051-F3858784C6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0322" y="1479419"/>
            <a:ext cx="10515600" cy="4813225"/>
          </a:xfrm>
        </p:spPr>
        <p:txBody>
          <a:bodyPr>
            <a:normAutofit fontScale="92500" lnSpcReduction="20000"/>
          </a:bodyPr>
          <a:lstStyle/>
          <a:p>
            <a:r>
              <a:rPr lang="nl-NL" sz="3000" dirty="0"/>
              <a:t>(</a:t>
            </a:r>
            <a:r>
              <a:rPr lang="nl-NL" sz="3000" dirty="0" err="1"/>
              <a:t>chron</a:t>
            </a:r>
            <a:r>
              <a:rPr lang="nl-NL" sz="3000" dirty="0"/>
              <a:t>.) kankerpijn</a:t>
            </a:r>
          </a:p>
          <a:p>
            <a:r>
              <a:rPr lang="nl-NL" sz="3000" dirty="0"/>
              <a:t>Hevige </a:t>
            </a:r>
            <a:r>
              <a:rPr lang="nl-NL" sz="3000" dirty="0" err="1"/>
              <a:t>post-operatieve</a:t>
            </a:r>
            <a:r>
              <a:rPr lang="nl-NL" sz="3000" dirty="0"/>
              <a:t> pijn (kortdurend)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sz="3000" dirty="0"/>
              <a:t>De meeste chronische pijn is </a:t>
            </a:r>
            <a:r>
              <a:rPr lang="nl-NL" sz="3000" i="1" dirty="0"/>
              <a:t>geen</a:t>
            </a:r>
            <a:r>
              <a:rPr lang="nl-NL" sz="3000" dirty="0"/>
              <a:t> indicatie om met </a:t>
            </a:r>
            <a:r>
              <a:rPr lang="nl-NL" sz="3000" dirty="0" err="1"/>
              <a:t>oxycodon</a:t>
            </a:r>
            <a:r>
              <a:rPr lang="nl-NL" sz="3000" dirty="0"/>
              <a:t> te starten!</a:t>
            </a:r>
          </a:p>
          <a:p>
            <a:endParaRPr lang="nl-NL" dirty="0"/>
          </a:p>
        </p:txBody>
      </p:sp>
      <p:pic>
        <p:nvPicPr>
          <p:cNvPr id="5" name="Afbeelding 4" descr="Afbeelding met tekst, schermopname, Lettertype&#10;&#10;Door AI gegenereerde inhoud is mogelijk onjuist.">
            <a:extLst>
              <a:ext uri="{FF2B5EF4-FFF2-40B4-BE49-F238E27FC236}">
                <a16:creationId xmlns:a16="http://schemas.microsoft.com/office/drawing/2014/main" id="{FB5AAF61-CA3F-39AD-F53F-5CA2F2D81B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0247" y="2540534"/>
            <a:ext cx="6275675" cy="2406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816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BA8A12C-112F-6DB5-5A46-7B78C6518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nl-NL" sz="5000"/>
              <a:t>Géén indicatie voor oxycodon</a:t>
            </a:r>
          </a:p>
        </p:txBody>
      </p:sp>
      <p:sp>
        <p:nvSpPr>
          <p:cNvPr id="2057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974C9B6-D44D-A28D-ABE8-8142EDE76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r>
              <a:rPr lang="nl-NL" dirty="0"/>
              <a:t>Lage rugpijn (met/ zonder uitstraling)</a:t>
            </a:r>
          </a:p>
          <a:p>
            <a:r>
              <a:rPr lang="nl-NL" dirty="0"/>
              <a:t>Rugklachten</a:t>
            </a:r>
          </a:p>
          <a:p>
            <a:r>
              <a:rPr lang="nl-NL" dirty="0"/>
              <a:t>Rughernia</a:t>
            </a:r>
          </a:p>
          <a:p>
            <a:r>
              <a:rPr lang="nl-NL" dirty="0"/>
              <a:t>Schouderklachten </a:t>
            </a:r>
          </a:p>
          <a:p>
            <a:r>
              <a:rPr lang="nl-NL" dirty="0"/>
              <a:t>Verlenging na ontslag</a:t>
            </a:r>
          </a:p>
          <a:p>
            <a:r>
              <a:rPr lang="nl-NL" dirty="0"/>
              <a:t>Preventief </a:t>
            </a:r>
          </a:p>
        </p:txBody>
      </p:sp>
      <p:pic>
        <p:nvPicPr>
          <p:cNvPr id="2050" name="Picture 2" descr="Oxycodon vooral voorgeschreven bij klachten aan het bewegingsapparaat |  Nivel">
            <a:extLst>
              <a:ext uri="{FF2B5EF4-FFF2-40B4-BE49-F238E27FC236}">
                <a16:creationId xmlns:a16="http://schemas.microsoft.com/office/drawing/2014/main" id="{D62DF207-11ED-EA3B-DCA2-49CE80EF34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95008" y="640080"/>
            <a:ext cx="4267047" cy="5577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502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7A63EF-0CBD-61D9-B567-FA9419E84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NHG-standaard pijn/ WHO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61926D1-2049-204E-C5C6-D5884CA8A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53959"/>
            <a:ext cx="10515600" cy="4351338"/>
          </a:xfrm>
        </p:spPr>
        <p:txBody>
          <a:bodyPr/>
          <a:lstStyle/>
          <a:p>
            <a:r>
              <a:rPr lang="nl-NL" dirty="0"/>
              <a:t>Pijnreductie staat centraal</a:t>
            </a:r>
          </a:p>
          <a:p>
            <a:pPr lvl="1"/>
            <a:r>
              <a:rPr lang="nl-NL" dirty="0"/>
              <a:t>Ook uitleg psychologische factoren en invloed hiervan op pijn</a:t>
            </a:r>
          </a:p>
          <a:p>
            <a:pPr lvl="1"/>
            <a:r>
              <a:rPr lang="nl-NL" dirty="0"/>
              <a:t>Niet-medicamenteuze adviezen (ontspanning, afleiding, bewegen, omgaan met werk)</a:t>
            </a:r>
          </a:p>
          <a:p>
            <a:r>
              <a:rPr lang="nl-NL" dirty="0"/>
              <a:t>Sterkwerkende opioïden alleen overwegen bij ernstige pijn</a:t>
            </a:r>
          </a:p>
          <a:p>
            <a:pPr lvl="1"/>
            <a:r>
              <a:rPr lang="nl-NL" dirty="0"/>
              <a:t>Met zoveel invloed op dagelijks leven dat dit doorbroken moet worden</a:t>
            </a:r>
          </a:p>
          <a:p>
            <a:pPr lvl="1"/>
            <a:r>
              <a:rPr lang="nl-NL" dirty="0"/>
              <a:t>Die met overige behandeling en optimaal ingestelde medicatie uit eerdere stappen van pijnbehandeling (paracetamol, NSAID, zwakwerkende opioïden) onvoldoende vermindert </a:t>
            </a:r>
          </a:p>
          <a:p>
            <a:pPr marL="457200" lvl="1" indent="0">
              <a:buNone/>
            </a:pPr>
            <a:endParaRPr lang="nl-NL" dirty="0"/>
          </a:p>
          <a:p>
            <a:endParaRPr lang="nl-NL" dirty="0"/>
          </a:p>
        </p:txBody>
      </p:sp>
      <p:pic>
        <p:nvPicPr>
          <p:cNvPr id="4" name="Picture 2" descr="Pijnstillers - TvPO">
            <a:extLst>
              <a:ext uri="{FF2B5EF4-FFF2-40B4-BE49-F238E27FC236}">
                <a16:creationId xmlns:a16="http://schemas.microsoft.com/office/drawing/2014/main" id="{99E55282-99AF-FA42-5783-7C91371675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1258" y="365125"/>
            <a:ext cx="3802142" cy="2217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12990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A752A4-AD06-6B7C-528A-00896391E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UMCG (en meer ziekenhuizen):</a:t>
            </a:r>
            <a:br>
              <a:rPr lang="nl-NL" dirty="0"/>
            </a:br>
            <a:r>
              <a:rPr lang="nl-NL" dirty="0"/>
              <a:t>start morfine </a:t>
            </a:r>
            <a:r>
              <a:rPr lang="nl-NL" dirty="0" err="1"/>
              <a:t>ipv</a:t>
            </a:r>
            <a:r>
              <a:rPr lang="nl-NL" dirty="0"/>
              <a:t> </a:t>
            </a:r>
            <a:r>
              <a:rPr lang="nl-NL" dirty="0" err="1"/>
              <a:t>oxycodon</a:t>
            </a:r>
            <a:endParaRPr lang="nl-NL" dirty="0"/>
          </a:p>
        </p:txBody>
      </p:sp>
      <p:pic>
        <p:nvPicPr>
          <p:cNvPr id="5" name="Tijdelijke aanduiding voor inhoud 4" descr="Afbeelding met tekst, schermopname, Lettertype&#10;&#10;Door AI gegenereerde inhoud is mogelijk onjuist.">
            <a:extLst>
              <a:ext uri="{FF2B5EF4-FFF2-40B4-BE49-F238E27FC236}">
                <a16:creationId xmlns:a16="http://schemas.microsoft.com/office/drawing/2014/main" id="{8D3C3824-2DC0-EDE9-002E-E5CA0C92EB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rot="21251013">
            <a:off x="523583" y="2279399"/>
            <a:ext cx="4790941" cy="1904163"/>
          </a:xfrm>
          <a:prstGeom prst="rect">
            <a:avLst/>
          </a:prstGeom>
        </p:spPr>
      </p:pic>
      <p:pic>
        <p:nvPicPr>
          <p:cNvPr id="7" name="Afbeelding 6" descr="Afbeelding met tekst, schermopname, Lettertype&#10;&#10;Door AI gegenereerde inhoud is mogelijk onjuist.">
            <a:extLst>
              <a:ext uri="{FF2B5EF4-FFF2-40B4-BE49-F238E27FC236}">
                <a16:creationId xmlns:a16="http://schemas.microsoft.com/office/drawing/2014/main" id="{106C09F6-E8DF-F246-FB2D-83748B8978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5435" y="2706759"/>
            <a:ext cx="6102607" cy="2727626"/>
          </a:xfrm>
          <a:prstGeom prst="rect">
            <a:avLst/>
          </a:prstGeom>
        </p:spPr>
      </p:pic>
      <p:pic>
        <p:nvPicPr>
          <p:cNvPr id="9" name="Afbeelding 8" descr="Afbeelding met tekst, schermopname, Lettertype&#10;&#10;Door AI gegenereerde inhoud is mogelijk onjuist.">
            <a:extLst>
              <a:ext uri="{FF2B5EF4-FFF2-40B4-BE49-F238E27FC236}">
                <a16:creationId xmlns:a16="http://schemas.microsoft.com/office/drawing/2014/main" id="{FB9BE37E-3C2A-FA28-0D58-14C725C223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140">
            <a:off x="838200" y="4656982"/>
            <a:ext cx="4709652" cy="1835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7292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1C7A3EE-F826-D17C-303D-718233491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nl-NL" sz="5400"/>
              <a:t>morfine ipv oxycodon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A6D803C-8A82-5413-9994-7621162BF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nl-NL" dirty="0"/>
              <a:t>Doorbreken van de “gewoonte van voorschrijven” van </a:t>
            </a:r>
            <a:r>
              <a:rPr lang="nl-NL" dirty="0" err="1"/>
              <a:t>oxycodon</a:t>
            </a:r>
            <a:endParaRPr lang="nl-NL" dirty="0"/>
          </a:p>
          <a:p>
            <a:r>
              <a:rPr lang="nl-NL" dirty="0"/>
              <a:t>Hogere drempel (verpleegkundigen en patiënten) om morfine te gebruiken dan om </a:t>
            </a:r>
            <a:r>
              <a:rPr lang="nl-NL" dirty="0" err="1"/>
              <a:t>oxycodon</a:t>
            </a:r>
            <a:r>
              <a:rPr lang="nl-NL" dirty="0"/>
              <a:t> te gebruiken (beleving)</a:t>
            </a:r>
          </a:p>
          <a:p>
            <a:r>
              <a:rPr lang="nl-NL" dirty="0"/>
              <a:t>Farmacologisch verschil: </a:t>
            </a:r>
            <a:r>
              <a:rPr lang="nl-NL" dirty="0" err="1"/>
              <a:t>oxycodon</a:t>
            </a:r>
            <a:r>
              <a:rPr lang="nl-NL" dirty="0"/>
              <a:t> passeert bloed-hersenen-</a:t>
            </a:r>
            <a:r>
              <a:rPr lang="nl-NL" dirty="0" err="1"/>
              <a:t>barriere</a:t>
            </a:r>
            <a:r>
              <a:rPr lang="nl-NL" dirty="0"/>
              <a:t> zeer goed: sterk dopaminerg gemedieerd gevoel van euforie; dit is minder bij morfine</a:t>
            </a:r>
          </a:p>
        </p:txBody>
      </p:sp>
    </p:spTree>
    <p:extLst>
      <p:ext uri="{BB962C8B-B14F-4D97-AF65-F5344CB8AC3E}">
        <p14:creationId xmlns:p14="http://schemas.microsoft.com/office/powerpoint/2010/main" val="11533569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8BD1608-8775-CF9B-F5D1-5A4107590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nl-NL" sz="5400"/>
              <a:t>Regionale afspraken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7975B75-BE42-DB4B-8F01-1ED26EE659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err="1"/>
              <a:t>Chron</a:t>
            </a:r>
            <a:r>
              <a:rPr lang="nl-NL" dirty="0"/>
              <a:t>. niet-maligne pijn: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Terughoudend beleid</a:t>
            </a:r>
          </a:p>
          <a:p>
            <a:r>
              <a:rPr lang="nl-NL" dirty="0"/>
              <a:t>Voorkeur morfine </a:t>
            </a:r>
            <a:r>
              <a:rPr lang="nl-NL" dirty="0" err="1"/>
              <a:t>ipv</a:t>
            </a:r>
            <a:r>
              <a:rPr lang="nl-NL" dirty="0"/>
              <a:t> </a:t>
            </a:r>
            <a:r>
              <a:rPr lang="nl-NL" dirty="0" err="1"/>
              <a:t>oxycodon</a:t>
            </a:r>
            <a:endParaRPr lang="nl-NL" dirty="0"/>
          </a:p>
          <a:p>
            <a:r>
              <a:rPr lang="nl-NL" dirty="0"/>
              <a:t>Indien nodig: kortdurend voorschrijven (max 5 dagen)</a:t>
            </a:r>
          </a:p>
          <a:p>
            <a:r>
              <a:rPr lang="nl-NL" dirty="0"/>
              <a:t>Indien nodig: langwerkend preparaat</a:t>
            </a:r>
          </a:p>
          <a:p>
            <a:r>
              <a:rPr lang="nl-NL" dirty="0">
                <a:solidFill>
                  <a:srgbClr val="FF0000"/>
                </a:solidFill>
              </a:rPr>
              <a:t>Ziekenhuizen gaan ervan uit dat huisarts voorschrift niet verlengd na ontslag</a:t>
            </a:r>
          </a:p>
        </p:txBody>
      </p:sp>
    </p:spTree>
    <p:extLst>
      <p:ext uri="{BB962C8B-B14F-4D97-AF65-F5344CB8AC3E}">
        <p14:creationId xmlns:p14="http://schemas.microsoft.com/office/powerpoint/2010/main" val="25630119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83EE78C-4654-77BB-0D3E-90A3097EB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nl-NL" sz="5400"/>
              <a:t>Take home message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sX0" fmla="*/ 0 w 4480560"/>
              <a:gd name="csY0" fmla="*/ 0 h 18288"/>
              <a:gd name="csX1" fmla="*/ 595274 w 4480560"/>
              <a:gd name="csY1" fmla="*/ 0 h 18288"/>
              <a:gd name="csX2" fmla="*/ 1100938 w 4480560"/>
              <a:gd name="csY2" fmla="*/ 0 h 18288"/>
              <a:gd name="csX3" fmla="*/ 1651406 w 4480560"/>
              <a:gd name="csY3" fmla="*/ 0 h 18288"/>
              <a:gd name="csX4" fmla="*/ 2336292 w 4480560"/>
              <a:gd name="csY4" fmla="*/ 0 h 18288"/>
              <a:gd name="csX5" fmla="*/ 2931566 w 4480560"/>
              <a:gd name="csY5" fmla="*/ 0 h 18288"/>
              <a:gd name="csX6" fmla="*/ 3482035 w 4480560"/>
              <a:gd name="csY6" fmla="*/ 0 h 18288"/>
              <a:gd name="csX7" fmla="*/ 4480560 w 4480560"/>
              <a:gd name="csY7" fmla="*/ 0 h 18288"/>
              <a:gd name="csX8" fmla="*/ 4480560 w 4480560"/>
              <a:gd name="csY8" fmla="*/ 18288 h 18288"/>
              <a:gd name="csX9" fmla="*/ 3840480 w 4480560"/>
              <a:gd name="csY9" fmla="*/ 18288 h 18288"/>
              <a:gd name="csX10" fmla="*/ 3290011 w 4480560"/>
              <a:gd name="csY10" fmla="*/ 18288 h 18288"/>
              <a:gd name="csX11" fmla="*/ 2560320 w 4480560"/>
              <a:gd name="csY11" fmla="*/ 18288 h 18288"/>
              <a:gd name="csX12" fmla="*/ 1965046 w 4480560"/>
              <a:gd name="csY12" fmla="*/ 18288 h 18288"/>
              <a:gd name="csX13" fmla="*/ 1459382 w 4480560"/>
              <a:gd name="csY13" fmla="*/ 18288 h 18288"/>
              <a:gd name="csX14" fmla="*/ 774497 w 4480560"/>
              <a:gd name="csY14" fmla="*/ 18288 h 18288"/>
              <a:gd name="csX15" fmla="*/ 0 w 4480560"/>
              <a:gd name="csY15" fmla="*/ 18288 h 18288"/>
              <a:gd name="csX16" fmla="*/ 0 w 4480560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6E65C83-45E9-195C-C340-E8938CDB7A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nl-NL" dirty="0"/>
              <a:t>Wees je bewust van risico’s van </a:t>
            </a:r>
            <a:r>
              <a:rPr lang="nl-NL" dirty="0" err="1"/>
              <a:t>oxycodon</a:t>
            </a:r>
            <a:r>
              <a:rPr lang="nl-NL" dirty="0"/>
              <a:t> (vooral verslavingsrisico)</a:t>
            </a:r>
          </a:p>
          <a:p>
            <a:r>
              <a:rPr lang="nl-NL" dirty="0"/>
              <a:t>Beperkte indicatie voor </a:t>
            </a:r>
            <a:r>
              <a:rPr lang="nl-NL" dirty="0" err="1"/>
              <a:t>oxycodon</a:t>
            </a:r>
            <a:r>
              <a:rPr lang="nl-NL" dirty="0"/>
              <a:t> (kanker/ </a:t>
            </a:r>
            <a:r>
              <a:rPr lang="nl-NL" dirty="0" err="1"/>
              <a:t>post-operatief</a:t>
            </a:r>
            <a:r>
              <a:rPr lang="nl-NL" dirty="0"/>
              <a:t>)</a:t>
            </a:r>
          </a:p>
          <a:p>
            <a:r>
              <a:rPr lang="nl-NL" dirty="0"/>
              <a:t>Beperkt effect bij chronische pijn</a:t>
            </a:r>
          </a:p>
          <a:p>
            <a:r>
              <a:rPr lang="nl-NL" dirty="0"/>
              <a:t>Voorkeur morfine </a:t>
            </a:r>
            <a:r>
              <a:rPr lang="nl-NL" dirty="0" err="1"/>
              <a:t>ipv</a:t>
            </a:r>
            <a:r>
              <a:rPr lang="nl-NL" dirty="0"/>
              <a:t> </a:t>
            </a:r>
            <a:r>
              <a:rPr lang="nl-NL" dirty="0" err="1"/>
              <a:t>oxycodon</a:t>
            </a:r>
            <a:endParaRPr lang="nl-NL" dirty="0"/>
          </a:p>
          <a:p>
            <a:r>
              <a:rPr lang="nl-NL" dirty="0"/>
              <a:t>Kortdurend voorschrijven</a:t>
            </a:r>
          </a:p>
          <a:p>
            <a:r>
              <a:rPr lang="nl-NL" dirty="0"/>
              <a:t>Langwerkend preparaat</a:t>
            </a:r>
          </a:p>
        </p:txBody>
      </p:sp>
    </p:spTree>
    <p:extLst>
      <p:ext uri="{BB962C8B-B14F-4D97-AF65-F5344CB8AC3E}">
        <p14:creationId xmlns:p14="http://schemas.microsoft.com/office/powerpoint/2010/main" val="1929011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6D6FEE6-B7AC-BD67-261B-E040C682E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nl-NL" sz="5400"/>
              <a:t>Voor de voorbereider: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354F55E-C8CC-6A24-0DEA-80691098F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nl-NL" dirty="0"/>
              <a:t>Basis FTO</a:t>
            </a:r>
          </a:p>
          <a:p>
            <a:r>
              <a:rPr lang="nl-NL" dirty="0"/>
              <a:t>Aanvullen met eigen voorschrijfcijfers</a:t>
            </a:r>
          </a:p>
          <a:p>
            <a:r>
              <a:rPr lang="nl-NL" dirty="0"/>
              <a:t>Indien gewenst zelf toevoegen: afbouw chronische </a:t>
            </a:r>
            <a:r>
              <a:rPr lang="nl-NL" dirty="0" err="1"/>
              <a:t>oxycodon</a:t>
            </a:r>
            <a:r>
              <a:rPr lang="nl-NL" dirty="0"/>
              <a:t>-gebruikers: dit valt echter buiten het </a:t>
            </a:r>
            <a:r>
              <a:rPr lang="nl-NL" dirty="0" err="1"/>
              <a:t>oxycodon</a:t>
            </a:r>
            <a:r>
              <a:rPr lang="nl-NL" dirty="0"/>
              <a:t>-project en is daarom niet verder uitgewerkt</a:t>
            </a:r>
          </a:p>
          <a:p>
            <a:r>
              <a:rPr lang="nl-NL" dirty="0"/>
              <a:t>Afspraken maken en evalueren</a:t>
            </a:r>
          </a:p>
          <a:p>
            <a:r>
              <a:rPr lang="nl-NL" dirty="0"/>
              <a:t>Ter overweging: ook ter kennisgeving voor </a:t>
            </a:r>
            <a:r>
              <a:rPr lang="nl-NL" dirty="0" err="1"/>
              <a:t>POHer</a:t>
            </a:r>
            <a:r>
              <a:rPr lang="nl-NL" dirty="0"/>
              <a:t>/ doktersassistente/ apothekersassistente (signalering van voorschrift/ verlenging van voorschrift)</a:t>
            </a:r>
          </a:p>
        </p:txBody>
      </p:sp>
    </p:spTree>
    <p:extLst>
      <p:ext uri="{BB962C8B-B14F-4D97-AF65-F5344CB8AC3E}">
        <p14:creationId xmlns:p14="http://schemas.microsoft.com/office/powerpoint/2010/main" val="2135412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C6E9512-05DC-8921-D359-D4A0159E0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nl-NL" sz="5400"/>
              <a:t>Inhoud 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53C96F9-8B32-77BD-B4A0-3CFA5D534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nl-NL" dirty="0"/>
              <a:t>Doelen FTO</a:t>
            </a:r>
          </a:p>
          <a:p>
            <a:r>
              <a:rPr lang="nl-NL" dirty="0" err="1"/>
              <a:t>Oxycodon</a:t>
            </a:r>
            <a:r>
              <a:rPr lang="nl-NL" dirty="0"/>
              <a:t>-project 2025/2026</a:t>
            </a:r>
          </a:p>
          <a:p>
            <a:r>
              <a:rPr lang="nl-NL" dirty="0"/>
              <a:t>Achtergrond informatie </a:t>
            </a:r>
            <a:r>
              <a:rPr lang="nl-NL" dirty="0" err="1"/>
              <a:t>oxycodon</a:t>
            </a:r>
            <a:endParaRPr lang="nl-NL" dirty="0"/>
          </a:p>
          <a:p>
            <a:r>
              <a:rPr lang="nl-NL" dirty="0"/>
              <a:t>Indicaties </a:t>
            </a:r>
            <a:r>
              <a:rPr lang="nl-NL" dirty="0" err="1"/>
              <a:t>oxycodon</a:t>
            </a:r>
            <a:endParaRPr lang="nl-NL" dirty="0"/>
          </a:p>
          <a:p>
            <a:r>
              <a:rPr lang="nl-NL" dirty="0"/>
              <a:t>Afspraken omtrent </a:t>
            </a:r>
            <a:r>
              <a:rPr lang="nl-NL" dirty="0" err="1"/>
              <a:t>oxycodon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17822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4847118-9B67-9AA9-5A6F-B14CA076F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nl-NL" sz="5400"/>
              <a:t>Doelen FTO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CA93AB1-E64C-D005-EACC-2C9C169EB5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nl-NL" dirty="0"/>
              <a:t>Kennis over voorschrijven (indicatie, duur)</a:t>
            </a:r>
          </a:p>
          <a:p>
            <a:r>
              <a:rPr lang="nl-NL" dirty="0"/>
              <a:t>Bewustwording problematiek rondom </a:t>
            </a:r>
            <a:r>
              <a:rPr lang="nl-NL" dirty="0" err="1"/>
              <a:t>oxycodon</a:t>
            </a:r>
            <a:endParaRPr lang="nl-NL" dirty="0"/>
          </a:p>
          <a:p>
            <a:r>
              <a:rPr lang="nl-NL" dirty="0"/>
              <a:t>Inzicht in eigen voorschrijfgedrag</a:t>
            </a:r>
          </a:p>
          <a:p>
            <a:r>
              <a:rPr lang="nl-NL" dirty="0"/>
              <a:t>Regionale afspraken kennen en toepassen</a:t>
            </a:r>
          </a:p>
        </p:txBody>
      </p:sp>
    </p:spTree>
    <p:extLst>
      <p:ext uri="{BB962C8B-B14F-4D97-AF65-F5344CB8AC3E}">
        <p14:creationId xmlns:p14="http://schemas.microsoft.com/office/powerpoint/2010/main" val="3442037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1223122-040B-79EE-4405-4959E585A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nl-NL" sz="4200"/>
              <a:t>Aanleiding voor dit FTO: het oxycodon-project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E76B81D-64BD-814C-CD03-1911AADCA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nl-NL" dirty="0"/>
              <a:t>Op regionaal niveau opiaatproblematiek, specifiek </a:t>
            </a:r>
            <a:r>
              <a:rPr lang="nl-NL" dirty="0" err="1"/>
              <a:t>oxycodon</a:t>
            </a:r>
            <a:r>
              <a:rPr lang="nl-NL" dirty="0"/>
              <a:t> gebruik aan kunnen pakken</a:t>
            </a:r>
          </a:p>
          <a:p>
            <a:r>
              <a:rPr lang="nl-NL" dirty="0"/>
              <a:t>(onvoldoende) bewustwording van de problematiek</a:t>
            </a:r>
          </a:p>
          <a:p>
            <a:r>
              <a:rPr lang="nl-NL" dirty="0"/>
              <a:t>Multidisciplinaire aanpak</a:t>
            </a:r>
          </a:p>
        </p:txBody>
      </p:sp>
    </p:spTree>
    <p:extLst>
      <p:ext uri="{BB962C8B-B14F-4D97-AF65-F5344CB8AC3E}">
        <p14:creationId xmlns:p14="http://schemas.microsoft.com/office/powerpoint/2010/main" val="599031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70A750C-F369-3785-122D-3C37D202C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nl-NL" sz="4200"/>
              <a:t>Oxycodon-project 2025/2026:</a:t>
            </a:r>
            <a:br>
              <a:rPr lang="nl-NL" sz="4200"/>
            </a:br>
            <a:r>
              <a:rPr lang="nl-NL" sz="4200"/>
              <a:t>Doelen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FC7DCBF-B0F7-1D01-1AAF-83DDF0E2F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nl-NL" dirty="0"/>
              <a:t>Doel: voorkomen van nieuwe (</a:t>
            </a:r>
            <a:r>
              <a:rPr lang="nl-NL" dirty="0" err="1"/>
              <a:t>chron</a:t>
            </a:r>
            <a:r>
              <a:rPr lang="nl-NL" dirty="0"/>
              <a:t>.) </a:t>
            </a:r>
            <a:r>
              <a:rPr lang="nl-NL" dirty="0" err="1"/>
              <a:t>oxycodon</a:t>
            </a:r>
            <a:r>
              <a:rPr lang="nl-NL" dirty="0"/>
              <a:t> gebruikers</a:t>
            </a:r>
          </a:p>
          <a:p>
            <a:pPr lvl="1"/>
            <a:r>
              <a:rPr lang="nl-NL" sz="2800" dirty="0"/>
              <a:t>Alleen de juiste patiënten (indicatie)</a:t>
            </a:r>
          </a:p>
          <a:p>
            <a:pPr lvl="1"/>
            <a:r>
              <a:rPr lang="nl-NL" sz="2800" dirty="0"/>
              <a:t>Zo kort mogelijk</a:t>
            </a:r>
          </a:p>
          <a:p>
            <a:pPr lvl="1"/>
            <a:r>
              <a:rPr lang="nl-NL" sz="2800" dirty="0"/>
              <a:t>Voorkomen van gevolgen van </a:t>
            </a:r>
            <a:r>
              <a:rPr lang="nl-NL" sz="2800" dirty="0" err="1"/>
              <a:t>oxycodon</a:t>
            </a:r>
            <a:r>
              <a:rPr lang="nl-NL" sz="2800" dirty="0"/>
              <a:t> verslaving</a:t>
            </a:r>
          </a:p>
          <a:p>
            <a:pPr lvl="1"/>
            <a:r>
              <a:rPr lang="nl-NL" sz="2800" dirty="0"/>
              <a:t>Uniforme informatie van alle zorgverleners</a:t>
            </a:r>
          </a:p>
          <a:p>
            <a:pPr lvl="1"/>
            <a:endParaRPr lang="nl-NL" sz="2200" dirty="0"/>
          </a:p>
        </p:txBody>
      </p:sp>
    </p:spTree>
    <p:extLst>
      <p:ext uri="{BB962C8B-B14F-4D97-AF65-F5344CB8AC3E}">
        <p14:creationId xmlns:p14="http://schemas.microsoft.com/office/powerpoint/2010/main" val="2531627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85031A1-56DB-ED3D-054B-4F9B53192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nl-NL" sz="4200"/>
              <a:t>Oxycodon-project 2025/2026: </a:t>
            </a:r>
            <a:br>
              <a:rPr lang="nl-NL" sz="4200"/>
            </a:br>
            <a:r>
              <a:rPr lang="nl-NL" sz="4200"/>
              <a:t>Opzet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C82E254-C652-A19E-241F-5E98DA0F3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nl-NL" dirty="0"/>
              <a:t>Kennis/ bewustwording bij zorgverleners</a:t>
            </a:r>
          </a:p>
          <a:p>
            <a:r>
              <a:rPr lang="nl-NL" dirty="0"/>
              <a:t>Aanpassing voorschrijfgedrag (1</a:t>
            </a:r>
            <a:r>
              <a:rPr lang="nl-NL" baseline="30000" dirty="0"/>
              <a:t>e</a:t>
            </a:r>
            <a:r>
              <a:rPr lang="nl-NL" dirty="0"/>
              <a:t> en 2</a:t>
            </a:r>
            <a:r>
              <a:rPr lang="nl-NL" baseline="30000" dirty="0"/>
              <a:t>e</a:t>
            </a:r>
            <a:r>
              <a:rPr lang="nl-NL" dirty="0"/>
              <a:t> lijn)</a:t>
            </a:r>
          </a:p>
          <a:p>
            <a:r>
              <a:rPr lang="nl-NL" dirty="0"/>
              <a:t>Meetmethode: </a:t>
            </a:r>
          </a:p>
          <a:p>
            <a:pPr lvl="1"/>
            <a:r>
              <a:rPr lang="nl-NL" sz="2800" dirty="0"/>
              <a:t>meten EU </a:t>
            </a:r>
            <a:r>
              <a:rPr lang="nl-NL" sz="2800" dirty="0" err="1"/>
              <a:t>oxycodon</a:t>
            </a:r>
            <a:r>
              <a:rPr lang="nl-NL" sz="2800" dirty="0"/>
              <a:t> (0-meting maart 2025; vervolgmeting okt 2026); </a:t>
            </a:r>
          </a:p>
          <a:p>
            <a:pPr lvl="1"/>
            <a:r>
              <a:rPr lang="nl-NL" sz="2800" dirty="0"/>
              <a:t>regionale cijfers (geanonimiseerd </a:t>
            </a:r>
            <a:r>
              <a:rPr lang="nl-NL" sz="2800" dirty="0" err="1"/>
              <a:t>Menzis</a:t>
            </a:r>
            <a:r>
              <a:rPr lang="nl-NL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49794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C404229-5519-446B-8139-F2356E05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nl-NL" sz="5400"/>
              <a:t>Achtergrond informatie oxycodon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66620DA-4AD4-236F-6CC2-027F229D7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u="sng" dirty="0" err="1"/>
              <a:t>Oxycodon</a:t>
            </a:r>
            <a:r>
              <a:rPr lang="nl-NL" u="sng" dirty="0"/>
              <a:t> crisis: </a:t>
            </a:r>
          </a:p>
          <a:p>
            <a:r>
              <a:rPr lang="nl-NL" dirty="0"/>
              <a:t>Begonnen in VS door agressieve marketing </a:t>
            </a:r>
            <a:r>
              <a:rPr lang="nl-NL" dirty="0" err="1"/>
              <a:t>m.a.g</a:t>
            </a:r>
            <a:r>
              <a:rPr lang="nl-NL" dirty="0"/>
              <a:t>. massale verslaving en sterfte door overdosissen</a:t>
            </a:r>
          </a:p>
          <a:p>
            <a:r>
              <a:rPr lang="nl-NL" dirty="0"/>
              <a:t>Ook in NL steeg gebruik explosief van 75.000 gebruikers in 2007 naar 490.000 gebruikers in 2017</a:t>
            </a:r>
          </a:p>
          <a:p>
            <a:r>
              <a:rPr lang="nl-NL" dirty="0"/>
              <a:t>Oorzaak: misleidende informatie over verslavingsrisico, marketing, gemakkelijke toegang, voorschrijven bij </a:t>
            </a:r>
            <a:r>
              <a:rPr lang="nl-NL" dirty="0" err="1"/>
              <a:t>chron</a:t>
            </a:r>
            <a:r>
              <a:rPr lang="nl-NL" dirty="0"/>
              <a:t>. pijn</a:t>
            </a:r>
          </a:p>
          <a:p>
            <a:endParaRPr lang="nl-NL" sz="2200" dirty="0"/>
          </a:p>
        </p:txBody>
      </p:sp>
    </p:spTree>
    <p:extLst>
      <p:ext uri="{BB962C8B-B14F-4D97-AF65-F5344CB8AC3E}">
        <p14:creationId xmlns:p14="http://schemas.microsoft.com/office/powerpoint/2010/main" val="2892811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9239FBD-0E78-3BFB-96CB-BCA8BA5E1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nl-NL" sz="3800"/>
              <a:t>Trend: steeds meer oxycodon voorschriften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E20C4A-54FF-ACF8-1313-EB1EAD4D3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r>
              <a:rPr lang="nl-NL" dirty="0"/>
              <a:t>Na 2018 lichte daling </a:t>
            </a:r>
            <a:r>
              <a:rPr lang="nl-NL" dirty="0" err="1"/>
              <a:t>oxycodon</a:t>
            </a:r>
            <a:endParaRPr lang="nl-NL" dirty="0"/>
          </a:p>
          <a:p>
            <a:r>
              <a:rPr lang="nl-NL" dirty="0"/>
              <a:t>Na corona echter weer toename</a:t>
            </a:r>
          </a:p>
          <a:p>
            <a:r>
              <a:rPr lang="nl-NL" dirty="0"/>
              <a:t>2025: ruim 450.000 </a:t>
            </a:r>
            <a:r>
              <a:rPr lang="nl-NL" dirty="0" err="1"/>
              <a:t>oxycodon</a:t>
            </a:r>
            <a:r>
              <a:rPr lang="nl-NL" dirty="0"/>
              <a:t> gebruikers in NL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DAD2314-A8E6-8A93-20A8-D30AB4D04B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9048" y="1893665"/>
            <a:ext cx="5458968" cy="3070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678452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582</Words>
  <Application>Microsoft Office PowerPoint</Application>
  <PresentationFormat>Breedbeeld</PresentationFormat>
  <Paragraphs>95</Paragraphs>
  <Slides>17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21" baseType="lpstr">
      <vt:lpstr>Aptos</vt:lpstr>
      <vt:lpstr>Aptos Display</vt:lpstr>
      <vt:lpstr>Arial</vt:lpstr>
      <vt:lpstr>Kantoorthema</vt:lpstr>
      <vt:lpstr>Oxycodon-Project 2025/2026: voorkomen van chronische gebruikers</vt:lpstr>
      <vt:lpstr>Voor de voorbereider:</vt:lpstr>
      <vt:lpstr>Inhoud </vt:lpstr>
      <vt:lpstr>Doelen FTO</vt:lpstr>
      <vt:lpstr>Aanleiding voor dit FTO: het oxycodon-project</vt:lpstr>
      <vt:lpstr>Oxycodon-project 2025/2026: Doelen</vt:lpstr>
      <vt:lpstr>Oxycodon-project 2025/2026:  Opzet</vt:lpstr>
      <vt:lpstr>Achtergrond informatie oxycodon</vt:lpstr>
      <vt:lpstr>Trend: steeds meer oxycodon voorschriften</vt:lpstr>
      <vt:lpstr>Risico van oxycodon</vt:lpstr>
      <vt:lpstr>Indicaties voor oxycodon </vt:lpstr>
      <vt:lpstr>Géén indicatie voor oxycodon</vt:lpstr>
      <vt:lpstr>NHG-standaard pijn/ WHO</vt:lpstr>
      <vt:lpstr>UMCG (en meer ziekenhuizen): start morfine ipv oxycodon</vt:lpstr>
      <vt:lpstr>morfine ipv oxycodon</vt:lpstr>
      <vt:lpstr>Regionale afspraken</vt:lpstr>
      <vt:lpstr>Take home message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Lourens Bosch</dc:creator>
  <cp:lastModifiedBy>Lourens Bosch</cp:lastModifiedBy>
  <cp:revision>4</cp:revision>
  <dcterms:created xsi:type="dcterms:W3CDTF">2026-02-01T09:16:05Z</dcterms:created>
  <dcterms:modified xsi:type="dcterms:W3CDTF">2026-02-23T17:33:33Z</dcterms:modified>
</cp:coreProperties>
</file>