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51"/>
  </p:notesMasterIdLst>
  <p:sldIdLst>
    <p:sldId id="256" r:id="rId5"/>
    <p:sldId id="263" r:id="rId6"/>
    <p:sldId id="273" r:id="rId7"/>
    <p:sldId id="257" r:id="rId8"/>
    <p:sldId id="274" r:id="rId9"/>
    <p:sldId id="276" r:id="rId10"/>
    <p:sldId id="277" r:id="rId11"/>
    <p:sldId id="272" r:id="rId12"/>
    <p:sldId id="309" r:id="rId13"/>
    <p:sldId id="288" r:id="rId14"/>
    <p:sldId id="270" r:id="rId15"/>
    <p:sldId id="271" r:id="rId16"/>
    <p:sldId id="269" r:id="rId17"/>
    <p:sldId id="266" r:id="rId18"/>
    <p:sldId id="310" r:id="rId19"/>
    <p:sldId id="265" r:id="rId20"/>
    <p:sldId id="258" r:id="rId21"/>
    <p:sldId id="311" r:id="rId22"/>
    <p:sldId id="292" r:id="rId23"/>
    <p:sldId id="291" r:id="rId24"/>
    <p:sldId id="312" r:id="rId25"/>
    <p:sldId id="293" r:id="rId26"/>
    <p:sldId id="298" r:id="rId27"/>
    <p:sldId id="289" r:id="rId28"/>
    <p:sldId id="278" r:id="rId29"/>
    <p:sldId id="299" r:id="rId30"/>
    <p:sldId id="301" r:id="rId31"/>
    <p:sldId id="323" r:id="rId32"/>
    <p:sldId id="322" r:id="rId33"/>
    <p:sldId id="324" r:id="rId34"/>
    <p:sldId id="321" r:id="rId35"/>
    <p:sldId id="275" r:id="rId36"/>
    <p:sldId id="290" r:id="rId37"/>
    <p:sldId id="317" r:id="rId38"/>
    <p:sldId id="325" r:id="rId39"/>
    <p:sldId id="318" r:id="rId40"/>
    <p:sldId id="280" r:id="rId41"/>
    <p:sldId id="305" r:id="rId42"/>
    <p:sldId id="304" r:id="rId43"/>
    <p:sldId id="319" r:id="rId44"/>
    <p:sldId id="282" r:id="rId45"/>
    <p:sldId id="279" r:id="rId46"/>
    <p:sldId id="314" r:id="rId47"/>
    <p:sldId id="320" r:id="rId48"/>
    <p:sldId id="300" r:id="rId49"/>
    <p:sldId id="315" r:id="rId5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9B4"/>
    <a:srgbClr val="00A09B"/>
    <a:srgbClr val="26AEAA"/>
    <a:srgbClr val="E9EBF5"/>
    <a:srgbClr val="CF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06753F-5568-4EAE-99FF-5677096E600A}" v="73" dt="2026-01-07T09:28:59.9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18" autoAdjust="0"/>
    <p:restoredTop sz="81356" autoAdjust="0"/>
  </p:normalViewPr>
  <p:slideViewPr>
    <p:cSldViewPr snapToGrid="0">
      <p:cViewPr varScale="1">
        <p:scale>
          <a:sx n="90" d="100"/>
          <a:sy n="90" d="100"/>
        </p:scale>
        <p:origin x="8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en Diephuis" userId="3a5cc91c-abab-4baf-aa48-ebbcb026c9cd" providerId="ADAL" clId="{6E74DA76-F060-402D-BB56-459106F352C0}"/>
    <pc:docChg chg="undo custSel addSld delSld modSld sldOrd delMainMaster">
      <pc:chgData name="Karen Diephuis" userId="3a5cc91c-abab-4baf-aa48-ebbcb026c9cd" providerId="ADAL" clId="{6E74DA76-F060-402D-BB56-459106F352C0}" dt="2026-01-07T09:39:13.003" v="1862" actId="1076"/>
      <pc:docMkLst>
        <pc:docMk/>
      </pc:docMkLst>
      <pc:sldChg chg="addSp modSp mod">
        <pc:chgData name="Karen Diephuis" userId="3a5cc91c-abab-4baf-aa48-ebbcb026c9cd" providerId="ADAL" clId="{6E74DA76-F060-402D-BB56-459106F352C0}" dt="2026-01-07T09:16:18.477" v="1537" actId="20577"/>
        <pc:sldMkLst>
          <pc:docMk/>
          <pc:sldMk cId="2642594639" sldId="256"/>
        </pc:sldMkLst>
        <pc:spChg chg="mod">
          <ac:chgData name="Karen Diephuis" userId="3a5cc91c-abab-4baf-aa48-ebbcb026c9cd" providerId="ADAL" clId="{6E74DA76-F060-402D-BB56-459106F352C0}" dt="2026-01-07T09:16:18.477" v="1537" actId="20577"/>
          <ac:spMkLst>
            <pc:docMk/>
            <pc:sldMk cId="2642594639" sldId="256"/>
            <ac:spMk id="2" creationId="{C2F8C20E-515D-32AB-694C-67AA59D6897B}"/>
          </ac:spMkLst>
        </pc:spChg>
        <pc:spChg chg="mod">
          <ac:chgData name="Karen Diephuis" userId="3a5cc91c-abab-4baf-aa48-ebbcb026c9cd" providerId="ADAL" clId="{6E74DA76-F060-402D-BB56-459106F352C0}" dt="2026-01-06T13:45:44.553" v="136" actId="20577"/>
          <ac:spMkLst>
            <pc:docMk/>
            <pc:sldMk cId="2642594639" sldId="256"/>
            <ac:spMk id="3" creationId="{F2E31BE4-50DB-3DF5-0A82-634403FFB0C2}"/>
          </ac:spMkLst>
        </pc:spChg>
        <pc:picChg chg="add mod">
          <ac:chgData name="Karen Diephuis" userId="3a5cc91c-abab-4baf-aa48-ebbcb026c9cd" providerId="ADAL" clId="{6E74DA76-F060-402D-BB56-459106F352C0}" dt="2026-01-06T13:46:21.400" v="139" actId="14100"/>
          <ac:picMkLst>
            <pc:docMk/>
            <pc:sldMk cId="2642594639" sldId="256"/>
            <ac:picMk id="4" creationId="{9363306C-FDE9-3082-DF67-E6DE3EA0D07E}"/>
          </ac:picMkLst>
        </pc:picChg>
        <pc:picChg chg="add mod">
          <ac:chgData name="Karen Diephuis" userId="3a5cc91c-abab-4baf-aa48-ebbcb026c9cd" providerId="ADAL" clId="{6E74DA76-F060-402D-BB56-459106F352C0}" dt="2026-01-06T13:48:57.394" v="158" actId="1076"/>
          <ac:picMkLst>
            <pc:docMk/>
            <pc:sldMk cId="2642594639" sldId="256"/>
            <ac:picMk id="6" creationId="{A2102EFA-3E63-9203-EDFB-AD2CB62346BF}"/>
          </ac:picMkLst>
        </pc:picChg>
      </pc:sldChg>
      <pc:sldChg chg="addSp modSp mod ord">
        <pc:chgData name="Karen Diephuis" userId="3a5cc91c-abab-4baf-aa48-ebbcb026c9cd" providerId="ADAL" clId="{6E74DA76-F060-402D-BB56-459106F352C0}" dt="2026-01-07T09:20:21.923" v="1668" actId="20577"/>
        <pc:sldMkLst>
          <pc:docMk/>
          <pc:sldMk cId="2107426518" sldId="257"/>
        </pc:sldMkLst>
        <pc:spChg chg="mod">
          <ac:chgData name="Karen Diephuis" userId="3a5cc91c-abab-4baf-aa48-ebbcb026c9cd" providerId="ADAL" clId="{6E74DA76-F060-402D-BB56-459106F352C0}" dt="2026-01-06T13:54:51.075" v="209" actId="20577"/>
          <ac:spMkLst>
            <pc:docMk/>
            <pc:sldMk cId="2107426518" sldId="257"/>
            <ac:spMk id="2" creationId="{F2CB3C69-C748-DCAB-AB2F-6EB44A05FE14}"/>
          </ac:spMkLst>
        </pc:spChg>
        <pc:spChg chg="mod">
          <ac:chgData name="Karen Diephuis" userId="3a5cc91c-abab-4baf-aa48-ebbcb026c9cd" providerId="ADAL" clId="{6E74DA76-F060-402D-BB56-459106F352C0}" dt="2026-01-07T09:20:21.923" v="1668" actId="20577"/>
          <ac:spMkLst>
            <pc:docMk/>
            <pc:sldMk cId="2107426518" sldId="257"/>
            <ac:spMk id="3" creationId="{044DB7D1-B4CA-F07D-AC82-FF7162B833FB}"/>
          </ac:spMkLst>
        </pc:spChg>
        <pc:spChg chg="add mod">
          <ac:chgData name="Karen Diephuis" userId="3a5cc91c-abab-4baf-aa48-ebbcb026c9cd" providerId="ADAL" clId="{6E74DA76-F060-402D-BB56-459106F352C0}" dt="2026-01-07T09:19:08.115" v="1649" actId="207"/>
          <ac:spMkLst>
            <pc:docMk/>
            <pc:sldMk cId="2107426518" sldId="257"/>
            <ac:spMk id="5" creationId="{DAD0AF07-7715-5AD5-2E6B-DBF7DC148108}"/>
          </ac:spMkLst>
        </pc:spChg>
        <pc:spChg chg="add mod">
          <ac:chgData name="Karen Diephuis" userId="3a5cc91c-abab-4baf-aa48-ebbcb026c9cd" providerId="ADAL" clId="{6E74DA76-F060-402D-BB56-459106F352C0}" dt="2026-01-07T09:19:20.287" v="1653" actId="1076"/>
          <ac:spMkLst>
            <pc:docMk/>
            <pc:sldMk cId="2107426518" sldId="257"/>
            <ac:spMk id="6" creationId="{970C12B1-9555-7F14-2009-722F8BF011AE}"/>
          </ac:spMkLst>
        </pc:spChg>
        <pc:spChg chg="add mod">
          <ac:chgData name="Karen Diephuis" userId="3a5cc91c-abab-4baf-aa48-ebbcb026c9cd" providerId="ADAL" clId="{6E74DA76-F060-402D-BB56-459106F352C0}" dt="2026-01-07T09:19:43.275" v="1662" actId="1035"/>
          <ac:spMkLst>
            <pc:docMk/>
            <pc:sldMk cId="2107426518" sldId="257"/>
            <ac:spMk id="7" creationId="{0F56AF82-9CF7-0783-12DE-42DAB88CF331}"/>
          </ac:spMkLst>
        </pc:spChg>
        <pc:picChg chg="add mod">
          <ac:chgData name="Karen Diephuis" userId="3a5cc91c-abab-4baf-aa48-ebbcb026c9cd" providerId="ADAL" clId="{6E74DA76-F060-402D-BB56-459106F352C0}" dt="2026-01-06T13:56:00.633" v="216" actId="1076"/>
          <ac:picMkLst>
            <pc:docMk/>
            <pc:sldMk cId="2107426518" sldId="257"/>
            <ac:picMk id="4" creationId="{12322CA9-BF50-0B90-EAD2-2EE50D93ABC3}"/>
          </ac:picMkLst>
        </pc:picChg>
      </pc:sldChg>
      <pc:sldChg chg="addSp delSp modSp mod ord modNotesTx">
        <pc:chgData name="Karen Diephuis" userId="3a5cc91c-abab-4baf-aa48-ebbcb026c9cd" providerId="ADAL" clId="{6E74DA76-F060-402D-BB56-459106F352C0}" dt="2026-01-06T15:01:30.405" v="856"/>
        <pc:sldMkLst>
          <pc:docMk/>
          <pc:sldMk cId="853189502" sldId="258"/>
        </pc:sldMkLst>
        <pc:spChg chg="mod">
          <ac:chgData name="Karen Diephuis" userId="3a5cc91c-abab-4baf-aa48-ebbcb026c9cd" providerId="ADAL" clId="{6E74DA76-F060-402D-BB56-459106F352C0}" dt="2026-01-06T14:58:50.230" v="803" actId="26606"/>
          <ac:spMkLst>
            <pc:docMk/>
            <pc:sldMk cId="853189502" sldId="258"/>
            <ac:spMk id="2" creationId="{62177159-2EBB-CC54-796D-6F24EDF44F9C}"/>
          </ac:spMkLst>
        </pc:spChg>
        <pc:spChg chg="del">
          <ac:chgData name="Karen Diephuis" userId="3a5cc91c-abab-4baf-aa48-ebbcb026c9cd" providerId="ADAL" clId="{6E74DA76-F060-402D-BB56-459106F352C0}" dt="2026-01-06T14:58:35.850" v="801"/>
          <ac:spMkLst>
            <pc:docMk/>
            <pc:sldMk cId="853189502" sldId="258"/>
            <ac:spMk id="3" creationId="{57F3A4C4-5658-37AB-7E2C-621A59FADEB3}"/>
          </ac:spMkLst>
        </pc:spChg>
        <pc:spChg chg="del">
          <ac:chgData name="Karen Diephuis" userId="3a5cc91c-abab-4baf-aa48-ebbcb026c9cd" providerId="ADAL" clId="{6E74DA76-F060-402D-BB56-459106F352C0}" dt="2026-01-06T14:58:50.230" v="803" actId="26606"/>
          <ac:spMkLst>
            <pc:docMk/>
            <pc:sldMk cId="853189502" sldId="258"/>
            <ac:spMk id="4" creationId="{F230729E-ED15-2D63-D2BD-1F746EE222EE}"/>
          </ac:spMkLst>
        </pc:spChg>
        <pc:spChg chg="add mod">
          <ac:chgData name="Karen Diephuis" userId="3a5cc91c-abab-4baf-aa48-ebbcb026c9cd" providerId="ADAL" clId="{6E74DA76-F060-402D-BB56-459106F352C0}" dt="2026-01-06T14:59:53.009" v="819" actId="20577"/>
          <ac:spMkLst>
            <pc:docMk/>
            <pc:sldMk cId="853189502" sldId="258"/>
            <ac:spMk id="5" creationId="{0B4E35A6-7871-8073-5DAE-668B9437456E}"/>
          </ac:spMkLst>
        </pc:spChg>
        <pc:picChg chg="add mod">
          <ac:chgData name="Karen Diephuis" userId="3a5cc91c-abab-4baf-aa48-ebbcb026c9cd" providerId="ADAL" clId="{6E74DA76-F060-402D-BB56-459106F352C0}" dt="2026-01-06T14:58:54.194" v="804" actId="14100"/>
          <ac:picMkLst>
            <pc:docMk/>
            <pc:sldMk cId="853189502" sldId="258"/>
            <ac:picMk id="6" creationId="{67FEFCAA-8784-7F6E-675F-D87824D7BC1F}"/>
          </ac:picMkLst>
        </pc:picChg>
      </pc:sldChg>
      <pc:sldChg chg="del">
        <pc:chgData name="Karen Diephuis" userId="3a5cc91c-abab-4baf-aa48-ebbcb026c9cd" providerId="ADAL" clId="{6E74DA76-F060-402D-BB56-459106F352C0}" dt="2026-01-06T15:13:47.489" v="899" actId="2696"/>
        <pc:sldMkLst>
          <pc:docMk/>
          <pc:sldMk cId="4147707955" sldId="261"/>
        </pc:sldMkLst>
      </pc:sldChg>
      <pc:sldChg chg="modSp add del mod">
        <pc:chgData name="Karen Diephuis" userId="3a5cc91c-abab-4baf-aa48-ebbcb026c9cd" providerId="ADAL" clId="{6E74DA76-F060-402D-BB56-459106F352C0}" dt="2026-01-06T13:48:29.202" v="155" actId="207"/>
        <pc:sldMkLst>
          <pc:docMk/>
          <pc:sldMk cId="3758911621" sldId="263"/>
        </pc:sldMkLst>
        <pc:spChg chg="mod">
          <ac:chgData name="Karen Diephuis" userId="3a5cc91c-abab-4baf-aa48-ebbcb026c9cd" providerId="ADAL" clId="{6E74DA76-F060-402D-BB56-459106F352C0}" dt="2026-01-06T13:48:29.202" v="155" actId="207"/>
          <ac:spMkLst>
            <pc:docMk/>
            <pc:sldMk cId="3758911621" sldId="263"/>
            <ac:spMk id="7" creationId="{00000000-0000-0000-0000-000000000000}"/>
          </ac:spMkLst>
        </pc:spChg>
        <pc:graphicFrameChg chg="mod">
          <ac:chgData name="Karen Diephuis" userId="3a5cc91c-abab-4baf-aa48-ebbcb026c9cd" providerId="ADAL" clId="{6E74DA76-F060-402D-BB56-459106F352C0}" dt="2026-01-06T13:48:08.138" v="151" actId="1076"/>
          <ac:graphicFrameMkLst>
            <pc:docMk/>
            <pc:sldMk cId="3758911621" sldId="263"/>
            <ac:graphicFrameMk id="6" creationId="{00000000-0000-0000-0000-000000000000}"/>
          </ac:graphicFrameMkLst>
        </pc:graphicFrameChg>
      </pc:sldChg>
      <pc:sldChg chg="add del">
        <pc:chgData name="Karen Diephuis" userId="3a5cc91c-abab-4baf-aa48-ebbcb026c9cd" providerId="ADAL" clId="{6E74DA76-F060-402D-BB56-459106F352C0}" dt="2026-01-06T13:54:31.927" v="204" actId="47"/>
        <pc:sldMkLst>
          <pc:docMk/>
          <pc:sldMk cId="1092289893" sldId="264"/>
        </pc:sldMkLst>
      </pc:sldChg>
      <pc:sldChg chg="addSp delSp modSp add del mod modClrScheme chgLayout">
        <pc:chgData name="Karen Diephuis" userId="3a5cc91c-abab-4baf-aa48-ebbcb026c9cd" providerId="ADAL" clId="{6E74DA76-F060-402D-BB56-459106F352C0}" dt="2026-01-06T15:12:14.680" v="886" actId="1076"/>
        <pc:sldMkLst>
          <pc:docMk/>
          <pc:sldMk cId="1268059145" sldId="265"/>
        </pc:sldMkLst>
        <pc:spChg chg="mod ord">
          <ac:chgData name="Karen Diephuis" userId="3a5cc91c-abab-4baf-aa48-ebbcb026c9cd" providerId="ADAL" clId="{6E74DA76-F060-402D-BB56-459106F352C0}" dt="2026-01-06T15:11:45.377" v="880" actId="207"/>
          <ac:spMkLst>
            <pc:docMk/>
            <pc:sldMk cId="1268059145" sldId="265"/>
            <ac:spMk id="2" creationId="{A497AA39-AB44-A274-A348-CD20F8A6B53B}"/>
          </ac:spMkLst>
        </pc:spChg>
        <pc:spChg chg="add del mod ord">
          <ac:chgData name="Karen Diephuis" userId="3a5cc91c-abab-4baf-aa48-ebbcb026c9cd" providerId="ADAL" clId="{6E74DA76-F060-402D-BB56-459106F352C0}" dt="2026-01-06T15:11:52.628" v="881" actId="478"/>
          <ac:spMkLst>
            <pc:docMk/>
            <pc:sldMk cId="1268059145" sldId="265"/>
            <ac:spMk id="3" creationId="{AC105ADE-A458-53D2-0181-14D083D16A18}"/>
          </ac:spMkLst>
        </pc:spChg>
        <pc:spChg chg="mod ord">
          <ac:chgData name="Karen Diephuis" userId="3a5cc91c-abab-4baf-aa48-ebbcb026c9cd" providerId="ADAL" clId="{6E74DA76-F060-402D-BB56-459106F352C0}" dt="2026-01-06T15:11:36.602" v="878" actId="700"/>
          <ac:spMkLst>
            <pc:docMk/>
            <pc:sldMk cId="1268059145" sldId="265"/>
            <ac:spMk id="4" creationId="{4A2363B4-1AB3-DB95-FEFE-A8E2C4259C69}"/>
          </ac:spMkLst>
        </pc:spChg>
        <pc:spChg chg="mod">
          <ac:chgData name="Karen Diephuis" userId="3a5cc91c-abab-4baf-aa48-ebbcb026c9cd" providerId="ADAL" clId="{6E74DA76-F060-402D-BB56-459106F352C0}" dt="2026-01-06T15:12:10.246" v="885" actId="1076"/>
          <ac:spMkLst>
            <pc:docMk/>
            <pc:sldMk cId="1268059145" sldId="265"/>
            <ac:spMk id="13" creationId="{A9EE27F3-9629-910D-8E22-FB15506BAC25}"/>
          </ac:spMkLst>
        </pc:spChg>
        <pc:spChg chg="mod">
          <ac:chgData name="Karen Diephuis" userId="3a5cc91c-abab-4baf-aa48-ebbcb026c9cd" providerId="ADAL" clId="{6E74DA76-F060-402D-BB56-459106F352C0}" dt="2026-01-06T14:56:54.992" v="760" actId="1037"/>
          <ac:spMkLst>
            <pc:docMk/>
            <pc:sldMk cId="1268059145" sldId="265"/>
            <ac:spMk id="14" creationId="{52B2C932-7E99-2B6F-5E54-0F7FA0EE20F6}"/>
          </ac:spMkLst>
        </pc:spChg>
        <pc:spChg chg="mod">
          <ac:chgData name="Karen Diephuis" userId="3a5cc91c-abab-4baf-aa48-ebbcb026c9cd" providerId="ADAL" clId="{6E74DA76-F060-402D-BB56-459106F352C0}" dt="2026-01-06T15:11:58.987" v="882" actId="1076"/>
          <ac:spMkLst>
            <pc:docMk/>
            <pc:sldMk cId="1268059145" sldId="265"/>
            <ac:spMk id="15" creationId="{35B0E85E-BC7C-C8FD-5777-CCFA31FDD546}"/>
          </ac:spMkLst>
        </pc:spChg>
        <pc:picChg chg="mod">
          <ac:chgData name="Karen Diephuis" userId="3a5cc91c-abab-4baf-aa48-ebbcb026c9cd" providerId="ADAL" clId="{6E74DA76-F060-402D-BB56-459106F352C0}" dt="2026-01-06T15:12:14.680" v="886" actId="1076"/>
          <ac:picMkLst>
            <pc:docMk/>
            <pc:sldMk cId="1268059145" sldId="265"/>
            <ac:picMk id="7" creationId="{720B034D-54E3-0E9F-997C-8484DC93BAD5}"/>
          </ac:picMkLst>
        </pc:picChg>
        <pc:picChg chg="mod">
          <ac:chgData name="Karen Diephuis" userId="3a5cc91c-abab-4baf-aa48-ebbcb026c9cd" providerId="ADAL" clId="{6E74DA76-F060-402D-BB56-459106F352C0}" dt="2026-01-06T15:12:02.301" v="883" actId="1076"/>
          <ac:picMkLst>
            <pc:docMk/>
            <pc:sldMk cId="1268059145" sldId="265"/>
            <ac:picMk id="9" creationId="{BDF74EA8-6DA9-5690-24F6-167E4C8FF6F9}"/>
          </ac:picMkLst>
        </pc:picChg>
        <pc:picChg chg="mod">
          <ac:chgData name="Karen Diephuis" userId="3a5cc91c-abab-4baf-aa48-ebbcb026c9cd" providerId="ADAL" clId="{6E74DA76-F060-402D-BB56-459106F352C0}" dt="2026-01-06T14:54:28.986" v="736" actId="1076"/>
          <ac:picMkLst>
            <pc:docMk/>
            <pc:sldMk cId="1268059145" sldId="265"/>
            <ac:picMk id="11" creationId="{D60789A8-18BE-9AF9-3F17-ED9495B56E41}"/>
          </ac:picMkLst>
        </pc:picChg>
      </pc:sldChg>
      <pc:sldChg chg="addSp delSp modSp add del mod modClrScheme chgLayout">
        <pc:chgData name="Karen Diephuis" userId="3a5cc91c-abab-4baf-aa48-ebbcb026c9cd" providerId="ADAL" clId="{6E74DA76-F060-402D-BB56-459106F352C0}" dt="2026-01-06T15:10:45.174" v="875" actId="478"/>
        <pc:sldMkLst>
          <pc:docMk/>
          <pc:sldMk cId="76326022" sldId="266"/>
        </pc:sldMkLst>
        <pc:spChg chg="mod ord">
          <ac:chgData name="Karen Diephuis" userId="3a5cc91c-abab-4baf-aa48-ebbcb026c9cd" providerId="ADAL" clId="{6E74DA76-F060-402D-BB56-459106F352C0}" dt="2026-01-06T15:10:40.619" v="873" actId="1076"/>
          <ac:spMkLst>
            <pc:docMk/>
            <pc:sldMk cId="76326022" sldId="266"/>
            <ac:spMk id="2" creationId="{83BC8D00-5270-7750-B0F4-EC48DB786728}"/>
          </ac:spMkLst>
        </pc:spChg>
        <pc:spChg chg="add del mod ord">
          <ac:chgData name="Karen Diephuis" userId="3a5cc91c-abab-4baf-aa48-ebbcb026c9cd" providerId="ADAL" clId="{6E74DA76-F060-402D-BB56-459106F352C0}" dt="2026-01-06T15:10:45.174" v="875" actId="478"/>
          <ac:spMkLst>
            <pc:docMk/>
            <pc:sldMk cId="76326022" sldId="266"/>
            <ac:spMk id="3" creationId="{2BF15823-DC78-C722-D267-CEAA8606F9AD}"/>
          </ac:spMkLst>
        </pc:spChg>
        <pc:spChg chg="mod ord">
          <ac:chgData name="Karen Diephuis" userId="3a5cc91c-abab-4baf-aa48-ebbcb026c9cd" providerId="ADAL" clId="{6E74DA76-F060-402D-BB56-459106F352C0}" dt="2026-01-06T15:10:33.892" v="871" actId="700"/>
          <ac:spMkLst>
            <pc:docMk/>
            <pc:sldMk cId="76326022" sldId="266"/>
            <ac:spMk id="4" creationId="{3595BCBD-46F4-04F7-6543-2D1270F69262}"/>
          </ac:spMkLst>
        </pc:spChg>
        <pc:picChg chg="mod">
          <ac:chgData name="Karen Diephuis" userId="3a5cc91c-abab-4baf-aa48-ebbcb026c9cd" providerId="ADAL" clId="{6E74DA76-F060-402D-BB56-459106F352C0}" dt="2026-01-06T14:51:14.015" v="557" actId="1076"/>
          <ac:picMkLst>
            <pc:docMk/>
            <pc:sldMk cId="76326022" sldId="266"/>
            <ac:picMk id="1028" creationId="{7549BC51-CBCC-938B-82AC-C7413F323010}"/>
          </ac:picMkLst>
        </pc:picChg>
        <pc:picChg chg="mod">
          <ac:chgData name="Karen Diephuis" userId="3a5cc91c-abab-4baf-aa48-ebbcb026c9cd" providerId="ADAL" clId="{6E74DA76-F060-402D-BB56-459106F352C0}" dt="2026-01-06T15:10:29.071" v="870" actId="1076"/>
          <ac:picMkLst>
            <pc:docMk/>
            <pc:sldMk cId="76326022" sldId="266"/>
            <ac:picMk id="1030" creationId="{1D0AD506-0455-BA1B-9F82-C788EE85505F}"/>
          </ac:picMkLst>
        </pc:picChg>
        <pc:picChg chg="mod">
          <ac:chgData name="Karen Diephuis" userId="3a5cc91c-abab-4baf-aa48-ebbcb026c9cd" providerId="ADAL" clId="{6E74DA76-F060-402D-BB56-459106F352C0}" dt="2026-01-06T14:50:56.312" v="553" actId="1076"/>
          <ac:picMkLst>
            <pc:docMk/>
            <pc:sldMk cId="76326022" sldId="266"/>
            <ac:picMk id="1032" creationId="{C4FA6DCF-CAFF-7E98-F788-76F40A6F7BA1}"/>
          </ac:picMkLst>
        </pc:picChg>
      </pc:sldChg>
      <pc:sldChg chg="add del">
        <pc:chgData name="Karen Diephuis" userId="3a5cc91c-abab-4baf-aa48-ebbcb026c9cd" providerId="ADAL" clId="{6E74DA76-F060-402D-BB56-459106F352C0}" dt="2026-01-06T13:49:22.585" v="159" actId="47"/>
        <pc:sldMkLst>
          <pc:docMk/>
          <pc:sldMk cId="1821515891" sldId="267"/>
        </pc:sldMkLst>
      </pc:sldChg>
      <pc:sldChg chg="modSp add del mod ord modClrScheme chgLayout">
        <pc:chgData name="Karen Diephuis" userId="3a5cc91c-abab-4baf-aa48-ebbcb026c9cd" providerId="ADAL" clId="{6E74DA76-F060-402D-BB56-459106F352C0}" dt="2026-01-06T14:49:46.509" v="546"/>
        <pc:sldMkLst>
          <pc:docMk/>
          <pc:sldMk cId="2169908183" sldId="269"/>
        </pc:sldMkLst>
        <pc:spChg chg="mod">
          <ac:chgData name="Karen Diephuis" userId="3a5cc91c-abab-4baf-aa48-ebbcb026c9cd" providerId="ADAL" clId="{6E74DA76-F060-402D-BB56-459106F352C0}" dt="2026-01-06T13:53:07.823" v="194" actId="26606"/>
          <ac:spMkLst>
            <pc:docMk/>
            <pc:sldMk cId="2169908183" sldId="269"/>
            <ac:spMk id="2" creationId="{6582060B-FDF4-EAB7-D48E-38318C9E3234}"/>
          </ac:spMkLst>
        </pc:spChg>
        <pc:spChg chg="mod ord modVis">
          <ac:chgData name="Karen Diephuis" userId="3a5cc91c-abab-4baf-aa48-ebbcb026c9cd" providerId="ADAL" clId="{6E74DA76-F060-402D-BB56-459106F352C0}" dt="2026-01-06T13:53:07.823" v="194" actId="26606"/>
          <ac:spMkLst>
            <pc:docMk/>
            <pc:sldMk cId="2169908183" sldId="269"/>
            <ac:spMk id="4" creationId="{26CB6CD8-CA8D-2749-EC0A-66404AAD59AC}"/>
          </ac:spMkLst>
        </pc:spChg>
        <pc:picChg chg="mod">
          <ac:chgData name="Karen Diephuis" userId="3a5cc91c-abab-4baf-aa48-ebbcb026c9cd" providerId="ADAL" clId="{6E74DA76-F060-402D-BB56-459106F352C0}" dt="2026-01-06T13:53:32.161" v="198" actId="1076"/>
          <ac:picMkLst>
            <pc:docMk/>
            <pc:sldMk cId="2169908183" sldId="269"/>
            <ac:picMk id="8" creationId="{F05F0110-E2F7-E853-AC8C-5251A23FB910}"/>
          </ac:picMkLst>
        </pc:picChg>
      </pc:sldChg>
      <pc:sldChg chg="modSp add del mod ord">
        <pc:chgData name="Karen Diephuis" userId="3a5cc91c-abab-4baf-aa48-ebbcb026c9cd" providerId="ADAL" clId="{6E74DA76-F060-402D-BB56-459106F352C0}" dt="2026-01-07T09:24:34.652" v="1675" actId="255"/>
        <pc:sldMkLst>
          <pc:docMk/>
          <pc:sldMk cId="2149698007" sldId="270"/>
        </pc:sldMkLst>
        <pc:spChg chg="mod">
          <ac:chgData name="Karen Diephuis" userId="3a5cc91c-abab-4baf-aa48-ebbcb026c9cd" providerId="ADAL" clId="{6E74DA76-F060-402D-BB56-459106F352C0}" dt="2026-01-07T09:24:34.652" v="1675" actId="255"/>
          <ac:spMkLst>
            <pc:docMk/>
            <pc:sldMk cId="2149698007" sldId="270"/>
            <ac:spMk id="2" creationId="{653D051D-C558-831A-CB67-08C476E01905}"/>
          </ac:spMkLst>
        </pc:spChg>
        <pc:picChg chg="mod">
          <ac:chgData name="Karen Diephuis" userId="3a5cc91c-abab-4baf-aa48-ebbcb026c9cd" providerId="ADAL" clId="{6E74DA76-F060-402D-BB56-459106F352C0}" dt="2026-01-06T14:48:20.679" v="529" actId="1076"/>
          <ac:picMkLst>
            <pc:docMk/>
            <pc:sldMk cId="2149698007" sldId="270"/>
            <ac:picMk id="5" creationId="{AA240E05-0FC3-3F49-6666-10EAEB694688}"/>
          </ac:picMkLst>
        </pc:picChg>
        <pc:picChg chg="mod">
          <ac:chgData name="Karen Diephuis" userId="3a5cc91c-abab-4baf-aa48-ebbcb026c9cd" providerId="ADAL" clId="{6E74DA76-F060-402D-BB56-459106F352C0}" dt="2026-01-06T14:48:22.318" v="530" actId="1076"/>
          <ac:picMkLst>
            <pc:docMk/>
            <pc:sldMk cId="2149698007" sldId="270"/>
            <ac:picMk id="6" creationId="{E5FBB14C-CCC7-F14A-00DC-9FA033FCCD61}"/>
          </ac:picMkLst>
        </pc:picChg>
      </pc:sldChg>
      <pc:sldChg chg="addSp delSp modSp add del mod modClrScheme chgLayout">
        <pc:chgData name="Karen Diephuis" userId="3a5cc91c-abab-4baf-aa48-ebbcb026c9cd" providerId="ADAL" clId="{6E74DA76-F060-402D-BB56-459106F352C0}" dt="2026-01-07T09:25:00.456" v="1678" actId="1076"/>
        <pc:sldMkLst>
          <pc:docMk/>
          <pc:sldMk cId="3167436746" sldId="271"/>
        </pc:sldMkLst>
        <pc:spChg chg="mod ord">
          <ac:chgData name="Karen Diephuis" userId="3a5cc91c-abab-4baf-aa48-ebbcb026c9cd" providerId="ADAL" clId="{6E74DA76-F060-402D-BB56-459106F352C0}" dt="2026-01-07T09:25:00.456" v="1678" actId="1076"/>
          <ac:spMkLst>
            <pc:docMk/>
            <pc:sldMk cId="3167436746" sldId="271"/>
            <ac:spMk id="2" creationId="{1DDD06C5-DF71-7DDE-4120-3B9204DC7B6B}"/>
          </ac:spMkLst>
        </pc:spChg>
        <pc:spChg chg="add del mod ord">
          <ac:chgData name="Karen Diephuis" userId="3a5cc91c-abab-4baf-aa48-ebbcb026c9cd" providerId="ADAL" clId="{6E74DA76-F060-402D-BB56-459106F352C0}" dt="2026-01-06T15:10:09.904" v="869" actId="478"/>
          <ac:spMkLst>
            <pc:docMk/>
            <pc:sldMk cId="3167436746" sldId="271"/>
            <ac:spMk id="3" creationId="{F6AD7D35-6BCD-2BD2-87D3-C84EDB691561}"/>
          </ac:spMkLst>
        </pc:spChg>
        <pc:spChg chg="mod ord">
          <ac:chgData name="Karen Diephuis" userId="3a5cc91c-abab-4baf-aa48-ebbcb026c9cd" providerId="ADAL" clId="{6E74DA76-F060-402D-BB56-459106F352C0}" dt="2026-01-06T15:09:57.202" v="865" actId="700"/>
          <ac:spMkLst>
            <pc:docMk/>
            <pc:sldMk cId="3167436746" sldId="271"/>
            <ac:spMk id="4" creationId="{5E87E1A6-1504-7257-1F0A-0099CB79E4F8}"/>
          </ac:spMkLst>
        </pc:spChg>
        <pc:picChg chg="mod">
          <ac:chgData name="Karen Diephuis" userId="3a5cc91c-abab-4baf-aa48-ebbcb026c9cd" providerId="ADAL" clId="{6E74DA76-F060-402D-BB56-459106F352C0}" dt="2026-01-06T15:10:07.681" v="868" actId="14100"/>
          <ac:picMkLst>
            <pc:docMk/>
            <pc:sldMk cId="3167436746" sldId="271"/>
            <ac:picMk id="7" creationId="{F56DC30D-CBE5-4D09-88F8-2393C19788F5}"/>
          </ac:picMkLst>
        </pc:picChg>
        <pc:picChg chg="mod">
          <ac:chgData name="Karen Diephuis" userId="3a5cc91c-abab-4baf-aa48-ebbcb026c9cd" providerId="ADAL" clId="{6E74DA76-F060-402D-BB56-459106F352C0}" dt="2026-01-06T15:09:44.641" v="864" actId="1076"/>
          <ac:picMkLst>
            <pc:docMk/>
            <pc:sldMk cId="3167436746" sldId="271"/>
            <ac:picMk id="11" creationId="{6C3C3AC9-AB1D-B536-594A-3ED32AC4354F}"/>
          </ac:picMkLst>
        </pc:picChg>
      </pc:sldChg>
      <pc:sldChg chg="addSp delSp modSp add del mod modClrScheme chgLayout">
        <pc:chgData name="Karen Diephuis" userId="3a5cc91c-abab-4baf-aa48-ebbcb026c9cd" providerId="ADAL" clId="{6E74DA76-F060-402D-BB56-459106F352C0}" dt="2026-01-07T09:23:19.220" v="1674" actId="113"/>
        <pc:sldMkLst>
          <pc:docMk/>
          <pc:sldMk cId="5526760" sldId="272"/>
        </pc:sldMkLst>
        <pc:spChg chg="mod">
          <ac:chgData name="Karen Diephuis" userId="3a5cc91c-abab-4baf-aa48-ebbcb026c9cd" providerId="ADAL" clId="{6E74DA76-F060-402D-BB56-459106F352C0}" dt="2026-01-07T09:23:19.220" v="1674" actId="113"/>
          <ac:spMkLst>
            <pc:docMk/>
            <pc:sldMk cId="5526760" sldId="272"/>
            <ac:spMk id="3" creationId="{DA86E48A-17E9-18FD-9699-80615EEBA19D}"/>
          </ac:spMkLst>
        </pc:spChg>
        <pc:spChg chg="mod modVis">
          <ac:chgData name="Karen Diephuis" userId="3a5cc91c-abab-4baf-aa48-ebbcb026c9cd" providerId="ADAL" clId="{6E74DA76-F060-402D-BB56-459106F352C0}" dt="2026-01-06T14:09:09.491" v="517" actId="26606"/>
          <ac:spMkLst>
            <pc:docMk/>
            <pc:sldMk cId="5526760" sldId="272"/>
            <ac:spMk id="4" creationId="{91397BB4-81C2-1466-5F3E-F291AA8A18C4}"/>
          </ac:spMkLst>
        </pc:spChg>
        <pc:spChg chg="del mod ord">
          <ac:chgData name="Karen Diephuis" userId="3a5cc91c-abab-4baf-aa48-ebbcb026c9cd" providerId="ADAL" clId="{6E74DA76-F060-402D-BB56-459106F352C0}" dt="2026-01-06T14:06:34.330" v="418" actId="478"/>
          <ac:spMkLst>
            <pc:docMk/>
            <pc:sldMk cId="5526760" sldId="272"/>
            <ac:spMk id="7" creationId="{25572AC0-82DA-36F5-F00B-CB87392F8E60}"/>
          </ac:spMkLst>
        </pc:spChg>
        <pc:spChg chg="add del mod">
          <ac:chgData name="Karen Diephuis" userId="3a5cc91c-abab-4baf-aa48-ebbcb026c9cd" providerId="ADAL" clId="{6E74DA76-F060-402D-BB56-459106F352C0}" dt="2026-01-06T14:09:09.491" v="517" actId="26606"/>
          <ac:spMkLst>
            <pc:docMk/>
            <pc:sldMk cId="5526760" sldId="272"/>
            <ac:spMk id="10" creationId="{BEA9B0E4-72DA-D933-0E89-D6897674CBAE}"/>
          </ac:spMkLst>
        </pc:spChg>
        <pc:spChg chg="add del mod">
          <ac:chgData name="Karen Diephuis" userId="3a5cc91c-abab-4baf-aa48-ebbcb026c9cd" providerId="ADAL" clId="{6E74DA76-F060-402D-BB56-459106F352C0}" dt="2026-01-06T14:06:21.989" v="416" actId="478"/>
          <ac:spMkLst>
            <pc:docMk/>
            <pc:sldMk cId="5526760" sldId="272"/>
            <ac:spMk id="12" creationId="{219B0CA3-48BE-8D60-36F0-BF0363668488}"/>
          </ac:spMkLst>
        </pc:spChg>
        <pc:spChg chg="add del mod">
          <ac:chgData name="Karen Diephuis" userId="3a5cc91c-abab-4baf-aa48-ebbcb026c9cd" providerId="ADAL" clId="{6E74DA76-F060-402D-BB56-459106F352C0}" dt="2026-01-06T14:06:10.734" v="414" actId="478"/>
          <ac:spMkLst>
            <pc:docMk/>
            <pc:sldMk cId="5526760" sldId="272"/>
            <ac:spMk id="14" creationId="{D7746631-233B-EB3A-6E5C-D54F50FC1FEA}"/>
          </ac:spMkLst>
        </pc:spChg>
        <pc:picChg chg="mod ord">
          <ac:chgData name="Karen Diephuis" userId="3a5cc91c-abab-4baf-aa48-ebbcb026c9cd" providerId="ADAL" clId="{6E74DA76-F060-402D-BB56-459106F352C0}" dt="2026-01-06T14:09:09.491" v="517" actId="26606"/>
          <ac:picMkLst>
            <pc:docMk/>
            <pc:sldMk cId="5526760" sldId="272"/>
            <ac:picMk id="5" creationId="{A8483B14-A262-F18A-2C2A-2126C1E6A2B8}"/>
          </ac:picMkLst>
        </pc:picChg>
      </pc:sldChg>
      <pc:sldChg chg="modSp add del mod ord modClrScheme chgLayout">
        <pc:chgData name="Karen Diephuis" userId="3a5cc91c-abab-4baf-aa48-ebbcb026c9cd" providerId="ADAL" clId="{6E74DA76-F060-402D-BB56-459106F352C0}" dt="2026-01-07T09:17:52.551" v="1562" actId="1076"/>
        <pc:sldMkLst>
          <pc:docMk/>
          <pc:sldMk cId="2342773319" sldId="273"/>
        </pc:sldMkLst>
        <pc:spChg chg="mod">
          <ac:chgData name="Karen Diephuis" userId="3a5cc91c-abab-4baf-aa48-ebbcb026c9cd" providerId="ADAL" clId="{6E74DA76-F060-402D-BB56-459106F352C0}" dt="2026-01-06T13:50:01.835" v="166" actId="1076"/>
          <ac:spMkLst>
            <pc:docMk/>
            <pc:sldMk cId="2342773319" sldId="273"/>
            <ac:spMk id="2" creationId="{16F3BFA7-3852-4FD5-270E-8A1EC95A9C4E}"/>
          </ac:spMkLst>
        </pc:spChg>
        <pc:spChg chg="mod">
          <ac:chgData name="Karen Diephuis" userId="3a5cc91c-abab-4baf-aa48-ebbcb026c9cd" providerId="ADAL" clId="{6E74DA76-F060-402D-BB56-459106F352C0}" dt="2026-01-07T09:17:47.177" v="1561" actId="20577"/>
          <ac:spMkLst>
            <pc:docMk/>
            <pc:sldMk cId="2342773319" sldId="273"/>
            <ac:spMk id="3" creationId="{0395C0DF-8AC7-F307-EAFF-970538568525}"/>
          </ac:spMkLst>
        </pc:spChg>
        <pc:spChg chg="mod ord modVis">
          <ac:chgData name="Karen Diephuis" userId="3a5cc91c-abab-4baf-aa48-ebbcb026c9cd" providerId="ADAL" clId="{6E74DA76-F060-402D-BB56-459106F352C0}" dt="2026-01-06T13:49:53.144" v="163" actId="26606"/>
          <ac:spMkLst>
            <pc:docMk/>
            <pc:sldMk cId="2342773319" sldId="273"/>
            <ac:spMk id="4" creationId="{11C13680-C0DA-B545-45C8-02D9C088E358}"/>
          </ac:spMkLst>
        </pc:spChg>
        <pc:picChg chg="mod">
          <ac:chgData name="Karen Diephuis" userId="3a5cc91c-abab-4baf-aa48-ebbcb026c9cd" providerId="ADAL" clId="{6E74DA76-F060-402D-BB56-459106F352C0}" dt="2026-01-07T09:17:52.551" v="1562" actId="1076"/>
          <ac:picMkLst>
            <pc:docMk/>
            <pc:sldMk cId="2342773319" sldId="273"/>
            <ac:picMk id="5" creationId="{89E58667-CAAC-3C4F-F8A2-68408995D962}"/>
          </ac:picMkLst>
        </pc:picChg>
      </pc:sldChg>
      <pc:sldChg chg="addSp modSp add mod modClrScheme chgLayout modNotesTx">
        <pc:chgData name="Karen Diephuis" userId="3a5cc91c-abab-4baf-aa48-ebbcb026c9cd" providerId="ADAL" clId="{6E74DA76-F060-402D-BB56-459106F352C0}" dt="2026-01-07T09:20:58.191" v="1671" actId="255"/>
        <pc:sldMkLst>
          <pc:docMk/>
          <pc:sldMk cId="204447132" sldId="274"/>
        </pc:sldMkLst>
        <pc:spChg chg="mod">
          <ac:chgData name="Karen Diephuis" userId="3a5cc91c-abab-4baf-aa48-ebbcb026c9cd" providerId="ADAL" clId="{6E74DA76-F060-402D-BB56-459106F352C0}" dt="2026-01-06T13:58:57.612" v="260" actId="26606"/>
          <ac:spMkLst>
            <pc:docMk/>
            <pc:sldMk cId="204447132" sldId="274"/>
            <ac:spMk id="2" creationId="{338A428B-C528-E336-C799-4C9983A5D37B}"/>
          </ac:spMkLst>
        </pc:spChg>
        <pc:spChg chg="mod">
          <ac:chgData name="Karen Diephuis" userId="3a5cc91c-abab-4baf-aa48-ebbcb026c9cd" providerId="ADAL" clId="{6E74DA76-F060-402D-BB56-459106F352C0}" dt="2026-01-07T09:20:58.191" v="1671" actId="255"/>
          <ac:spMkLst>
            <pc:docMk/>
            <pc:sldMk cId="204447132" sldId="274"/>
            <ac:spMk id="3" creationId="{EF45C718-30A8-4DAF-13A3-88FC1BE63DC5}"/>
          </ac:spMkLst>
        </pc:spChg>
        <pc:picChg chg="add mod">
          <ac:chgData name="Karen Diephuis" userId="3a5cc91c-abab-4baf-aa48-ebbcb026c9cd" providerId="ADAL" clId="{6E74DA76-F060-402D-BB56-459106F352C0}" dt="2026-01-07T09:20:52.074" v="1670" actId="1076"/>
          <ac:picMkLst>
            <pc:docMk/>
            <pc:sldMk cId="204447132" sldId="274"/>
            <ac:picMk id="4" creationId="{A9890F76-091F-4C06-997B-E858B223FD5F}"/>
          </ac:picMkLst>
        </pc:picChg>
      </pc:sldChg>
      <pc:sldChg chg="modSp add del mod modClrScheme chgLayout">
        <pc:chgData name="Karen Diephuis" userId="3a5cc91c-abab-4baf-aa48-ebbcb026c9cd" providerId="ADAL" clId="{6E74DA76-F060-402D-BB56-459106F352C0}" dt="2026-01-07T08:31:46.105" v="1348" actId="1076"/>
        <pc:sldMkLst>
          <pc:docMk/>
          <pc:sldMk cId="680691861" sldId="275"/>
        </pc:sldMkLst>
        <pc:spChg chg="mod ord">
          <ac:chgData name="Karen Diephuis" userId="3a5cc91c-abab-4baf-aa48-ebbcb026c9cd" providerId="ADAL" clId="{6E74DA76-F060-402D-BB56-459106F352C0}" dt="2026-01-07T08:30:57.806" v="1342" actId="1076"/>
          <ac:spMkLst>
            <pc:docMk/>
            <pc:sldMk cId="680691861" sldId="275"/>
            <ac:spMk id="2" creationId="{EB55ECE2-8DE5-7C1B-84A0-61251645D16D}"/>
          </ac:spMkLst>
        </pc:spChg>
        <pc:spChg chg="mod ord">
          <ac:chgData name="Karen Diephuis" userId="3a5cc91c-abab-4baf-aa48-ebbcb026c9cd" providerId="ADAL" clId="{6E74DA76-F060-402D-BB56-459106F352C0}" dt="2026-01-07T08:31:18.652" v="1345" actId="2085"/>
          <ac:spMkLst>
            <pc:docMk/>
            <pc:sldMk cId="680691861" sldId="275"/>
            <ac:spMk id="3" creationId="{0AC2403E-9F0D-41E8-3C4B-310AD43DE8A4}"/>
          </ac:spMkLst>
        </pc:spChg>
        <pc:spChg chg="mod ord">
          <ac:chgData name="Karen Diephuis" userId="3a5cc91c-abab-4baf-aa48-ebbcb026c9cd" providerId="ADAL" clId="{6E74DA76-F060-402D-BB56-459106F352C0}" dt="2026-01-06T15:33:12.958" v="1057" actId="700"/>
          <ac:spMkLst>
            <pc:docMk/>
            <pc:sldMk cId="680691861" sldId="275"/>
            <ac:spMk id="4" creationId="{0A1FCD61-8CB0-882E-471D-0BB7B2901858}"/>
          </ac:spMkLst>
        </pc:spChg>
        <pc:picChg chg="mod">
          <ac:chgData name="Karen Diephuis" userId="3a5cc91c-abab-4baf-aa48-ebbcb026c9cd" providerId="ADAL" clId="{6E74DA76-F060-402D-BB56-459106F352C0}" dt="2026-01-07T08:31:46.105" v="1348" actId="1076"/>
          <ac:picMkLst>
            <pc:docMk/>
            <pc:sldMk cId="680691861" sldId="275"/>
            <ac:picMk id="8" creationId="{632404EA-66A3-EFDC-4340-11855E65D9D5}"/>
          </ac:picMkLst>
        </pc:picChg>
      </pc:sldChg>
      <pc:sldChg chg="modSp add del mod ord">
        <pc:chgData name="Karen Diephuis" userId="3a5cc91c-abab-4baf-aa48-ebbcb026c9cd" providerId="ADAL" clId="{6E74DA76-F060-402D-BB56-459106F352C0}" dt="2026-01-06T14:52:34.382" v="573" actId="47"/>
        <pc:sldMkLst>
          <pc:docMk/>
          <pc:sldMk cId="888550073" sldId="275"/>
        </pc:sldMkLst>
        <pc:spChg chg="mod">
          <ac:chgData name="Karen Diephuis" userId="3a5cc91c-abab-4baf-aa48-ebbcb026c9cd" providerId="ADAL" clId="{6E74DA76-F060-402D-BB56-459106F352C0}" dt="2026-01-06T14:52:01.886" v="572" actId="27636"/>
          <ac:spMkLst>
            <pc:docMk/>
            <pc:sldMk cId="888550073" sldId="275"/>
            <ac:spMk id="2" creationId="{7F92CC06-82D4-8162-2CA7-4F08EF553C72}"/>
          </ac:spMkLst>
        </pc:spChg>
      </pc:sldChg>
      <pc:sldChg chg="modSp add mod">
        <pc:chgData name="Karen Diephuis" userId="3a5cc91c-abab-4baf-aa48-ebbcb026c9cd" providerId="ADAL" clId="{6E74DA76-F060-402D-BB56-459106F352C0}" dt="2026-01-06T14:02:17.625" v="322" actId="1076"/>
        <pc:sldMkLst>
          <pc:docMk/>
          <pc:sldMk cId="3210110590" sldId="276"/>
        </pc:sldMkLst>
        <pc:spChg chg="mod">
          <ac:chgData name="Karen Diephuis" userId="3a5cc91c-abab-4baf-aa48-ebbcb026c9cd" providerId="ADAL" clId="{6E74DA76-F060-402D-BB56-459106F352C0}" dt="2026-01-06T14:02:12.956" v="321" actId="20577"/>
          <ac:spMkLst>
            <pc:docMk/>
            <pc:sldMk cId="3210110590" sldId="276"/>
            <ac:spMk id="3" creationId="{3865420D-4C98-04F9-5212-208636ECE1B8}"/>
          </ac:spMkLst>
        </pc:spChg>
        <pc:picChg chg="mod">
          <ac:chgData name="Karen Diephuis" userId="3a5cc91c-abab-4baf-aa48-ebbcb026c9cd" providerId="ADAL" clId="{6E74DA76-F060-402D-BB56-459106F352C0}" dt="2026-01-06T14:02:17.625" v="322" actId="1076"/>
          <ac:picMkLst>
            <pc:docMk/>
            <pc:sldMk cId="3210110590" sldId="276"/>
            <ac:picMk id="4" creationId="{1AF9C5C6-8F69-8F0B-6507-0265FA0FA68A}"/>
          </ac:picMkLst>
        </pc:picChg>
      </pc:sldChg>
      <pc:sldChg chg="modSp add mod">
        <pc:chgData name="Karen Diephuis" userId="3a5cc91c-abab-4baf-aa48-ebbcb026c9cd" providerId="ADAL" clId="{6E74DA76-F060-402D-BB56-459106F352C0}" dt="2026-01-07T09:23:02.646" v="1673" actId="1076"/>
        <pc:sldMkLst>
          <pc:docMk/>
          <pc:sldMk cId="1456678874" sldId="277"/>
        </pc:sldMkLst>
        <pc:spChg chg="mod">
          <ac:chgData name="Karen Diephuis" userId="3a5cc91c-abab-4baf-aa48-ebbcb026c9cd" providerId="ADAL" clId="{6E74DA76-F060-402D-BB56-459106F352C0}" dt="2026-01-06T14:04:47.010" v="406" actId="1076"/>
          <ac:spMkLst>
            <pc:docMk/>
            <pc:sldMk cId="1456678874" sldId="277"/>
            <ac:spMk id="2" creationId="{A186687C-DC48-599B-189B-0D4D6BA2C1F1}"/>
          </ac:spMkLst>
        </pc:spChg>
        <pc:spChg chg="mod">
          <ac:chgData name="Karen Diephuis" userId="3a5cc91c-abab-4baf-aa48-ebbcb026c9cd" providerId="ADAL" clId="{6E74DA76-F060-402D-BB56-459106F352C0}" dt="2026-01-07T09:23:00.786" v="1672" actId="255"/>
          <ac:spMkLst>
            <pc:docMk/>
            <pc:sldMk cId="1456678874" sldId="277"/>
            <ac:spMk id="3" creationId="{CF8CB5A2-C347-E88F-A994-73C928FD0EA2}"/>
          </ac:spMkLst>
        </pc:spChg>
        <pc:picChg chg="mod">
          <ac:chgData name="Karen Diephuis" userId="3a5cc91c-abab-4baf-aa48-ebbcb026c9cd" providerId="ADAL" clId="{6E74DA76-F060-402D-BB56-459106F352C0}" dt="2026-01-07T09:23:02.646" v="1673" actId="1076"/>
          <ac:picMkLst>
            <pc:docMk/>
            <pc:sldMk cId="1456678874" sldId="277"/>
            <ac:picMk id="4" creationId="{521C3376-CFC7-FC20-72B1-8C5CBF3D284C}"/>
          </ac:picMkLst>
        </pc:picChg>
      </pc:sldChg>
      <pc:sldChg chg="add del">
        <pc:chgData name="Karen Diephuis" userId="3a5cc91c-abab-4baf-aa48-ebbcb026c9cd" providerId="ADAL" clId="{6E74DA76-F060-402D-BB56-459106F352C0}" dt="2026-01-06T13:49:22.585" v="159" actId="47"/>
        <pc:sldMkLst>
          <pc:docMk/>
          <pc:sldMk cId="4019168642" sldId="277"/>
        </pc:sldMkLst>
      </pc:sldChg>
      <pc:sldChg chg="modSp add del mod modClrScheme chgLayout">
        <pc:chgData name="Karen Diephuis" userId="3a5cc91c-abab-4baf-aa48-ebbcb026c9cd" providerId="ADAL" clId="{6E74DA76-F060-402D-BB56-459106F352C0}" dt="2026-01-06T15:19:38.372" v="965" actId="1076"/>
        <pc:sldMkLst>
          <pc:docMk/>
          <pc:sldMk cId="3487314205" sldId="278"/>
        </pc:sldMkLst>
        <pc:spChg chg="mod ord">
          <ac:chgData name="Karen Diephuis" userId="3a5cc91c-abab-4baf-aa48-ebbcb026c9cd" providerId="ADAL" clId="{6E74DA76-F060-402D-BB56-459106F352C0}" dt="2026-01-06T15:19:15.575" v="960" actId="1076"/>
          <ac:spMkLst>
            <pc:docMk/>
            <pc:sldMk cId="3487314205" sldId="278"/>
            <ac:spMk id="2" creationId="{332A3342-CEC2-F1AB-CE2D-80ACE18C01BC}"/>
          </ac:spMkLst>
        </pc:spChg>
        <pc:spChg chg="mod ord">
          <ac:chgData name="Karen Diephuis" userId="3a5cc91c-abab-4baf-aa48-ebbcb026c9cd" providerId="ADAL" clId="{6E74DA76-F060-402D-BB56-459106F352C0}" dt="2026-01-06T15:19:31.705" v="964" actId="1076"/>
          <ac:spMkLst>
            <pc:docMk/>
            <pc:sldMk cId="3487314205" sldId="278"/>
            <ac:spMk id="3" creationId="{88A84587-0C78-BD32-F505-226579C33E3C}"/>
          </ac:spMkLst>
        </pc:spChg>
        <pc:spChg chg="mod ord">
          <ac:chgData name="Karen Diephuis" userId="3a5cc91c-abab-4baf-aa48-ebbcb026c9cd" providerId="ADAL" clId="{6E74DA76-F060-402D-BB56-459106F352C0}" dt="2026-01-06T15:19:12.591" v="959" actId="700"/>
          <ac:spMkLst>
            <pc:docMk/>
            <pc:sldMk cId="3487314205" sldId="278"/>
            <ac:spMk id="4" creationId="{6DCACAFC-4322-0E2D-3A98-867E16B578F7}"/>
          </ac:spMkLst>
        </pc:spChg>
        <pc:picChg chg="mod">
          <ac:chgData name="Karen Diephuis" userId="3a5cc91c-abab-4baf-aa48-ebbcb026c9cd" providerId="ADAL" clId="{6E74DA76-F060-402D-BB56-459106F352C0}" dt="2026-01-06T15:19:38.372" v="965" actId="1076"/>
          <ac:picMkLst>
            <pc:docMk/>
            <pc:sldMk cId="3487314205" sldId="278"/>
            <ac:picMk id="5" creationId="{32A09E3A-8217-74E6-F0BE-187C28AAD14B}"/>
          </ac:picMkLst>
        </pc:picChg>
      </pc:sldChg>
      <pc:sldChg chg="modSp add del mod modClrScheme chgLayout">
        <pc:chgData name="Karen Diephuis" userId="3a5cc91c-abab-4baf-aa48-ebbcb026c9cd" providerId="ADAL" clId="{6E74DA76-F060-402D-BB56-459106F352C0}" dt="2026-01-07T09:38:06.410" v="1853" actId="12"/>
        <pc:sldMkLst>
          <pc:docMk/>
          <pc:sldMk cId="2423888148" sldId="279"/>
        </pc:sldMkLst>
        <pc:spChg chg="mod ord">
          <ac:chgData name="Karen Diephuis" userId="3a5cc91c-abab-4baf-aa48-ebbcb026c9cd" providerId="ADAL" clId="{6E74DA76-F060-402D-BB56-459106F352C0}" dt="2026-01-07T09:13:14.938" v="1497" actId="207"/>
          <ac:spMkLst>
            <pc:docMk/>
            <pc:sldMk cId="2423888148" sldId="279"/>
            <ac:spMk id="2" creationId="{63318135-6F3D-F03F-1CD9-F4D0EDF7ED44}"/>
          </ac:spMkLst>
        </pc:spChg>
        <pc:spChg chg="mod ord">
          <ac:chgData name="Karen Diephuis" userId="3a5cc91c-abab-4baf-aa48-ebbcb026c9cd" providerId="ADAL" clId="{6E74DA76-F060-402D-BB56-459106F352C0}" dt="2026-01-07T08:00:46.531" v="1279" actId="700"/>
          <ac:spMkLst>
            <pc:docMk/>
            <pc:sldMk cId="2423888148" sldId="279"/>
            <ac:spMk id="4" creationId="{317DAF0D-67CF-519E-CC0B-FBBAD3A243C8}"/>
          </ac:spMkLst>
        </pc:spChg>
        <pc:spChg chg="mod ord">
          <ac:chgData name="Karen Diephuis" userId="3a5cc91c-abab-4baf-aa48-ebbcb026c9cd" providerId="ADAL" clId="{6E74DA76-F060-402D-BB56-459106F352C0}" dt="2026-01-07T09:38:06.410" v="1853" actId="12"/>
          <ac:spMkLst>
            <pc:docMk/>
            <pc:sldMk cId="2423888148" sldId="279"/>
            <ac:spMk id="7" creationId="{8F6E570B-44A5-DC58-BE2D-1EFE56971ACA}"/>
          </ac:spMkLst>
        </pc:spChg>
      </pc:sldChg>
      <pc:sldChg chg="addSp modSp add del mod modClrScheme chgLayout">
        <pc:chgData name="Karen Diephuis" userId="3a5cc91c-abab-4baf-aa48-ebbcb026c9cd" providerId="ADAL" clId="{6E74DA76-F060-402D-BB56-459106F352C0}" dt="2026-01-07T09:37:15.765" v="1842" actId="27636"/>
        <pc:sldMkLst>
          <pc:docMk/>
          <pc:sldMk cId="3916775530" sldId="280"/>
        </pc:sldMkLst>
        <pc:spChg chg="mod ord">
          <ac:chgData name="Karen Diephuis" userId="3a5cc91c-abab-4baf-aa48-ebbcb026c9cd" providerId="ADAL" clId="{6E74DA76-F060-402D-BB56-459106F352C0}" dt="2026-01-07T08:42:15.750" v="1439" actId="207"/>
          <ac:spMkLst>
            <pc:docMk/>
            <pc:sldMk cId="3916775530" sldId="280"/>
            <ac:spMk id="2" creationId="{11D11647-D8E0-CA86-0FF9-E122CD63EC90}"/>
          </ac:spMkLst>
        </pc:spChg>
        <pc:spChg chg="add mod ord">
          <ac:chgData name="Karen Diephuis" userId="3a5cc91c-abab-4baf-aa48-ebbcb026c9cd" providerId="ADAL" clId="{6E74DA76-F060-402D-BB56-459106F352C0}" dt="2026-01-07T09:37:15.765" v="1842" actId="27636"/>
          <ac:spMkLst>
            <pc:docMk/>
            <pc:sldMk cId="3916775530" sldId="280"/>
            <ac:spMk id="3" creationId="{073D7E5A-8477-7D4C-B588-C4EA1D70508F}"/>
          </ac:spMkLst>
        </pc:spChg>
        <pc:spChg chg="mod ord">
          <ac:chgData name="Karen Diephuis" userId="3a5cc91c-abab-4baf-aa48-ebbcb026c9cd" providerId="ADAL" clId="{6E74DA76-F060-402D-BB56-459106F352C0}" dt="2026-01-07T08:01:13.457" v="1284" actId="700"/>
          <ac:spMkLst>
            <pc:docMk/>
            <pc:sldMk cId="3916775530" sldId="280"/>
            <ac:spMk id="4" creationId="{6586FAAF-3144-B06A-6C48-9F4BCF72F5A8}"/>
          </ac:spMkLst>
        </pc:spChg>
      </pc:sldChg>
      <pc:sldChg chg="addSp delSp modSp add del mod modClrScheme chgLayout">
        <pc:chgData name="Karen Diephuis" userId="3a5cc91c-abab-4baf-aa48-ebbcb026c9cd" providerId="ADAL" clId="{6E74DA76-F060-402D-BB56-459106F352C0}" dt="2026-01-07T09:12:58.110" v="1493" actId="1076"/>
        <pc:sldMkLst>
          <pc:docMk/>
          <pc:sldMk cId="2192428272" sldId="282"/>
        </pc:sldMkLst>
        <pc:spChg chg="mod ord">
          <ac:chgData name="Karen Diephuis" userId="3a5cc91c-abab-4baf-aa48-ebbcb026c9cd" providerId="ADAL" clId="{6E74DA76-F060-402D-BB56-459106F352C0}" dt="2026-01-07T09:12:46.748" v="1489" actId="207"/>
          <ac:spMkLst>
            <pc:docMk/>
            <pc:sldMk cId="2192428272" sldId="282"/>
            <ac:spMk id="2" creationId="{4340027C-ED7E-6436-A8E2-08B141C1CEE9}"/>
          </ac:spMkLst>
        </pc:spChg>
        <pc:spChg chg="add del mod ord">
          <ac:chgData name="Karen Diephuis" userId="3a5cc91c-abab-4baf-aa48-ebbcb026c9cd" providerId="ADAL" clId="{6E74DA76-F060-402D-BB56-459106F352C0}" dt="2026-01-07T09:12:55.555" v="1492" actId="478"/>
          <ac:spMkLst>
            <pc:docMk/>
            <pc:sldMk cId="2192428272" sldId="282"/>
            <ac:spMk id="3" creationId="{D589ACA2-3C1D-5358-0900-BFE6535977D8}"/>
          </ac:spMkLst>
        </pc:spChg>
        <pc:spChg chg="mod ord">
          <ac:chgData name="Karen Diephuis" userId="3a5cc91c-abab-4baf-aa48-ebbcb026c9cd" providerId="ADAL" clId="{6E74DA76-F060-402D-BB56-459106F352C0}" dt="2026-01-07T08:00:54.111" v="1280" actId="700"/>
          <ac:spMkLst>
            <pc:docMk/>
            <pc:sldMk cId="2192428272" sldId="282"/>
            <ac:spMk id="4" creationId="{0DE5454F-46A8-6E3A-968C-FCD34097EF12}"/>
          </ac:spMkLst>
        </pc:spChg>
        <pc:picChg chg="mod">
          <ac:chgData name="Karen Diephuis" userId="3a5cc91c-abab-4baf-aa48-ebbcb026c9cd" providerId="ADAL" clId="{6E74DA76-F060-402D-BB56-459106F352C0}" dt="2026-01-07T09:12:58.110" v="1493" actId="1076"/>
          <ac:picMkLst>
            <pc:docMk/>
            <pc:sldMk cId="2192428272" sldId="282"/>
            <ac:picMk id="6" creationId="{575927C5-50AD-4F7C-746F-2039D1A68167}"/>
          </ac:picMkLst>
        </pc:picChg>
      </pc:sldChg>
      <pc:sldChg chg="add del">
        <pc:chgData name="Karen Diephuis" userId="3a5cc91c-abab-4baf-aa48-ebbcb026c9cd" providerId="ADAL" clId="{6E74DA76-F060-402D-BB56-459106F352C0}" dt="2026-01-06T13:49:22.585" v="159" actId="47"/>
        <pc:sldMkLst>
          <pc:docMk/>
          <pc:sldMk cId="1828407610" sldId="287"/>
        </pc:sldMkLst>
      </pc:sldChg>
      <pc:sldChg chg="add del">
        <pc:chgData name="Karen Diephuis" userId="3a5cc91c-abab-4baf-aa48-ebbcb026c9cd" providerId="ADAL" clId="{6E74DA76-F060-402D-BB56-459106F352C0}" dt="2026-01-06T14:46:54.050" v="522"/>
        <pc:sldMkLst>
          <pc:docMk/>
          <pc:sldMk cId="2093842990" sldId="288"/>
        </pc:sldMkLst>
      </pc:sldChg>
      <pc:sldChg chg="modSp add del mod modClrScheme chgLayout">
        <pc:chgData name="Karen Diephuis" userId="3a5cc91c-abab-4baf-aa48-ebbcb026c9cd" providerId="ADAL" clId="{6E74DA76-F060-402D-BB56-459106F352C0}" dt="2026-01-07T09:31:39.592" v="1750" actId="20577"/>
        <pc:sldMkLst>
          <pc:docMk/>
          <pc:sldMk cId="652556999" sldId="289"/>
        </pc:sldMkLst>
        <pc:spChg chg="mod ord">
          <ac:chgData name="Karen Diephuis" userId="3a5cc91c-abab-4baf-aa48-ebbcb026c9cd" providerId="ADAL" clId="{6E74DA76-F060-402D-BB56-459106F352C0}" dt="2026-01-06T15:18:55.152" v="957" actId="1076"/>
          <ac:spMkLst>
            <pc:docMk/>
            <pc:sldMk cId="652556999" sldId="289"/>
            <ac:spMk id="2" creationId="{06F2AED5-4F98-C5DD-F2EC-D4192F02F3FC}"/>
          </ac:spMkLst>
        </pc:spChg>
        <pc:spChg chg="mod ord">
          <ac:chgData name="Karen Diephuis" userId="3a5cc91c-abab-4baf-aa48-ebbcb026c9cd" providerId="ADAL" clId="{6E74DA76-F060-402D-BB56-459106F352C0}" dt="2026-01-07T09:31:39.592" v="1750" actId="20577"/>
          <ac:spMkLst>
            <pc:docMk/>
            <pc:sldMk cId="652556999" sldId="289"/>
            <ac:spMk id="3" creationId="{1FB18F03-41DC-667B-F35E-A98AC13C894E}"/>
          </ac:spMkLst>
        </pc:spChg>
        <pc:spChg chg="mod ord">
          <ac:chgData name="Karen Diephuis" userId="3a5cc91c-abab-4baf-aa48-ebbcb026c9cd" providerId="ADAL" clId="{6E74DA76-F060-402D-BB56-459106F352C0}" dt="2026-01-06T15:18:49.850" v="956" actId="700"/>
          <ac:spMkLst>
            <pc:docMk/>
            <pc:sldMk cId="652556999" sldId="289"/>
            <ac:spMk id="4" creationId="{99362E0D-B4B6-2DFE-BA15-FA492B90F520}"/>
          </ac:spMkLst>
        </pc:spChg>
      </pc:sldChg>
      <pc:sldChg chg="modSp add del mod modClrScheme chgLayout">
        <pc:chgData name="Karen Diephuis" userId="3a5cc91c-abab-4baf-aa48-ebbcb026c9cd" providerId="ADAL" clId="{6E74DA76-F060-402D-BB56-459106F352C0}" dt="2026-01-07T09:34:32.807" v="1779" actId="20577"/>
        <pc:sldMkLst>
          <pc:docMk/>
          <pc:sldMk cId="3115095454" sldId="290"/>
        </pc:sldMkLst>
        <pc:spChg chg="mod ord">
          <ac:chgData name="Karen Diephuis" userId="3a5cc91c-abab-4baf-aa48-ebbcb026c9cd" providerId="ADAL" clId="{6E74DA76-F060-402D-BB56-459106F352C0}" dt="2026-01-06T15:33:56.919" v="1068" actId="207"/>
          <ac:spMkLst>
            <pc:docMk/>
            <pc:sldMk cId="3115095454" sldId="290"/>
            <ac:spMk id="2" creationId="{2C6EF9C9-7690-0459-0095-E8585C615365}"/>
          </ac:spMkLst>
        </pc:spChg>
        <pc:spChg chg="mod ord">
          <ac:chgData name="Karen Diephuis" userId="3a5cc91c-abab-4baf-aa48-ebbcb026c9cd" providerId="ADAL" clId="{6E74DA76-F060-402D-BB56-459106F352C0}" dt="2026-01-07T09:34:32.807" v="1779" actId="20577"/>
          <ac:spMkLst>
            <pc:docMk/>
            <pc:sldMk cId="3115095454" sldId="290"/>
            <ac:spMk id="3" creationId="{0321C310-FE2C-6E71-C35D-BE308A56B3BC}"/>
          </ac:spMkLst>
        </pc:spChg>
        <pc:spChg chg="mod ord">
          <ac:chgData name="Karen Diephuis" userId="3a5cc91c-abab-4baf-aa48-ebbcb026c9cd" providerId="ADAL" clId="{6E74DA76-F060-402D-BB56-459106F352C0}" dt="2026-01-06T15:33:42.628" v="1065" actId="700"/>
          <ac:spMkLst>
            <pc:docMk/>
            <pc:sldMk cId="3115095454" sldId="290"/>
            <ac:spMk id="4" creationId="{B8EECB83-C8BC-942D-7ED5-28091855C04E}"/>
          </ac:spMkLst>
        </pc:spChg>
        <pc:spChg chg="mod">
          <ac:chgData name="Karen Diephuis" userId="3a5cc91c-abab-4baf-aa48-ebbcb026c9cd" providerId="ADAL" clId="{6E74DA76-F060-402D-BB56-459106F352C0}" dt="2026-01-07T09:34:21.565" v="1777" actId="1076"/>
          <ac:spMkLst>
            <pc:docMk/>
            <pc:sldMk cId="3115095454" sldId="290"/>
            <ac:spMk id="5" creationId="{753FAFEF-3BDE-61D2-26D1-2A1376D6AD62}"/>
          </ac:spMkLst>
        </pc:spChg>
        <pc:spChg chg="mod">
          <ac:chgData name="Karen Diephuis" userId="3a5cc91c-abab-4baf-aa48-ebbcb026c9cd" providerId="ADAL" clId="{6E74DA76-F060-402D-BB56-459106F352C0}" dt="2026-01-07T09:34:28.017" v="1778" actId="1076"/>
          <ac:spMkLst>
            <pc:docMk/>
            <pc:sldMk cId="3115095454" sldId="290"/>
            <ac:spMk id="7" creationId="{490F875F-6CD7-C343-C5A0-E57720A29D61}"/>
          </ac:spMkLst>
        </pc:spChg>
      </pc:sldChg>
      <pc:sldChg chg="addSp delSp modSp add del mod modClrScheme chgLayout">
        <pc:chgData name="Karen Diephuis" userId="3a5cc91c-abab-4baf-aa48-ebbcb026c9cd" providerId="ADAL" clId="{6E74DA76-F060-402D-BB56-459106F352C0}" dt="2026-01-06T15:15:35.939" v="927" actId="1076"/>
        <pc:sldMkLst>
          <pc:docMk/>
          <pc:sldMk cId="2277977309" sldId="291"/>
        </pc:sldMkLst>
        <pc:spChg chg="mod ord">
          <ac:chgData name="Karen Diephuis" userId="3a5cc91c-abab-4baf-aa48-ebbcb026c9cd" providerId="ADAL" clId="{6E74DA76-F060-402D-BB56-459106F352C0}" dt="2026-01-06T15:15:35.939" v="927" actId="1076"/>
          <ac:spMkLst>
            <pc:docMk/>
            <pc:sldMk cId="2277977309" sldId="291"/>
            <ac:spMk id="2" creationId="{CE981DCB-F49E-E38C-ABE2-C54F2660BB5C}"/>
          </ac:spMkLst>
        </pc:spChg>
        <pc:spChg chg="add del mod ord">
          <ac:chgData name="Karen Diephuis" userId="3a5cc91c-abab-4baf-aa48-ebbcb026c9cd" providerId="ADAL" clId="{6E74DA76-F060-402D-BB56-459106F352C0}" dt="2026-01-06T15:14:05.478" v="903" actId="478"/>
          <ac:spMkLst>
            <pc:docMk/>
            <pc:sldMk cId="2277977309" sldId="291"/>
            <ac:spMk id="3" creationId="{22EB8CEB-6788-9E81-3E2F-91D9B2BF996C}"/>
          </ac:spMkLst>
        </pc:spChg>
        <pc:spChg chg="mod ord">
          <ac:chgData name="Karen Diephuis" userId="3a5cc91c-abab-4baf-aa48-ebbcb026c9cd" providerId="ADAL" clId="{6E74DA76-F060-402D-BB56-459106F352C0}" dt="2026-01-06T15:14:01.357" v="902" actId="700"/>
          <ac:spMkLst>
            <pc:docMk/>
            <pc:sldMk cId="2277977309" sldId="291"/>
            <ac:spMk id="4" creationId="{39246CFA-5E17-FEDB-1CEF-4FEBDA92767D}"/>
          </ac:spMkLst>
        </pc:spChg>
        <pc:spChg chg="mod">
          <ac:chgData name="Karen Diephuis" userId="3a5cc91c-abab-4baf-aa48-ebbcb026c9cd" providerId="ADAL" clId="{6E74DA76-F060-402D-BB56-459106F352C0}" dt="2026-01-06T15:14:21.918" v="905" actId="1076"/>
          <ac:spMkLst>
            <pc:docMk/>
            <pc:sldMk cId="2277977309" sldId="291"/>
            <ac:spMk id="5" creationId="{427D290D-7DF1-D91D-4E98-7C47E7726ED0}"/>
          </ac:spMkLst>
        </pc:spChg>
        <pc:spChg chg="mod">
          <ac:chgData name="Karen Diephuis" userId="3a5cc91c-abab-4baf-aa48-ebbcb026c9cd" providerId="ADAL" clId="{6E74DA76-F060-402D-BB56-459106F352C0}" dt="2026-01-06T15:14:24.573" v="906" actId="1076"/>
          <ac:spMkLst>
            <pc:docMk/>
            <pc:sldMk cId="2277977309" sldId="291"/>
            <ac:spMk id="7" creationId="{510FF7AF-4173-3E08-CADA-6B430E2E9239}"/>
          </ac:spMkLst>
        </pc:spChg>
        <pc:spChg chg="mod">
          <ac:chgData name="Karen Diephuis" userId="3a5cc91c-abab-4baf-aa48-ebbcb026c9cd" providerId="ADAL" clId="{6E74DA76-F060-402D-BB56-459106F352C0}" dt="2026-01-06T15:14:27.409" v="907" actId="1076"/>
          <ac:spMkLst>
            <pc:docMk/>
            <pc:sldMk cId="2277977309" sldId="291"/>
            <ac:spMk id="8" creationId="{6B8BFCE0-A95B-A90D-6EA6-C0B600066B44}"/>
          </ac:spMkLst>
        </pc:spChg>
        <pc:spChg chg="mod">
          <ac:chgData name="Karen Diephuis" userId="3a5cc91c-abab-4baf-aa48-ebbcb026c9cd" providerId="ADAL" clId="{6E74DA76-F060-402D-BB56-459106F352C0}" dt="2026-01-06T15:14:49.327" v="914" actId="1076"/>
          <ac:spMkLst>
            <pc:docMk/>
            <pc:sldMk cId="2277977309" sldId="291"/>
            <ac:spMk id="9" creationId="{0BFB7A41-D893-0A91-DC07-BE861AF1E1D7}"/>
          </ac:spMkLst>
        </pc:spChg>
        <pc:spChg chg="mod">
          <ac:chgData name="Karen Diephuis" userId="3a5cc91c-abab-4baf-aa48-ebbcb026c9cd" providerId="ADAL" clId="{6E74DA76-F060-402D-BB56-459106F352C0}" dt="2026-01-06T15:14:17.597" v="904" actId="1076"/>
          <ac:spMkLst>
            <pc:docMk/>
            <pc:sldMk cId="2277977309" sldId="291"/>
            <ac:spMk id="10" creationId="{DF4660AE-F729-F4BB-1FA2-356C1DBA8CEC}"/>
          </ac:spMkLst>
        </pc:spChg>
        <pc:spChg chg="mod">
          <ac:chgData name="Karen Diephuis" userId="3a5cc91c-abab-4baf-aa48-ebbcb026c9cd" providerId="ADAL" clId="{6E74DA76-F060-402D-BB56-459106F352C0}" dt="2026-01-06T15:14:55.227" v="915" actId="1076"/>
          <ac:spMkLst>
            <pc:docMk/>
            <pc:sldMk cId="2277977309" sldId="291"/>
            <ac:spMk id="11" creationId="{BE43A3C7-6C3E-A673-9AC7-444C8D0A3AD9}"/>
          </ac:spMkLst>
        </pc:spChg>
        <pc:spChg chg="mod">
          <ac:chgData name="Karen Diephuis" userId="3a5cc91c-abab-4baf-aa48-ebbcb026c9cd" providerId="ADAL" clId="{6E74DA76-F060-402D-BB56-459106F352C0}" dt="2026-01-06T15:15:00.650" v="917" actId="1076"/>
          <ac:spMkLst>
            <pc:docMk/>
            <pc:sldMk cId="2277977309" sldId="291"/>
            <ac:spMk id="12" creationId="{F080516F-6669-E2FF-6FFA-EAF3A0BB3F8F}"/>
          </ac:spMkLst>
        </pc:spChg>
        <pc:spChg chg="mod">
          <ac:chgData name="Karen Diephuis" userId="3a5cc91c-abab-4baf-aa48-ebbcb026c9cd" providerId="ADAL" clId="{6E74DA76-F060-402D-BB56-459106F352C0}" dt="2026-01-06T15:15:04.564" v="918" actId="1076"/>
          <ac:spMkLst>
            <pc:docMk/>
            <pc:sldMk cId="2277977309" sldId="291"/>
            <ac:spMk id="13" creationId="{EE73AA67-0CA2-5A80-2C50-6D4CEDFE711A}"/>
          </ac:spMkLst>
        </pc:spChg>
        <pc:spChg chg="mod">
          <ac:chgData name="Karen Diephuis" userId="3a5cc91c-abab-4baf-aa48-ebbcb026c9cd" providerId="ADAL" clId="{6E74DA76-F060-402D-BB56-459106F352C0}" dt="2026-01-06T15:15:07.848" v="919" actId="1076"/>
          <ac:spMkLst>
            <pc:docMk/>
            <pc:sldMk cId="2277977309" sldId="291"/>
            <ac:spMk id="14" creationId="{7DE32E54-60D3-178E-7927-FDE65C2A565D}"/>
          </ac:spMkLst>
        </pc:spChg>
        <pc:spChg chg="mod">
          <ac:chgData name="Karen Diephuis" userId="3a5cc91c-abab-4baf-aa48-ebbcb026c9cd" providerId="ADAL" clId="{6E74DA76-F060-402D-BB56-459106F352C0}" dt="2026-01-06T15:15:12.424" v="920" actId="1076"/>
          <ac:spMkLst>
            <pc:docMk/>
            <pc:sldMk cId="2277977309" sldId="291"/>
            <ac:spMk id="15" creationId="{0B257FE0-EC4B-16C8-7579-7AAFC16885E9}"/>
          </ac:spMkLst>
        </pc:spChg>
        <pc:spChg chg="mod">
          <ac:chgData name="Karen Diephuis" userId="3a5cc91c-abab-4baf-aa48-ebbcb026c9cd" providerId="ADAL" clId="{6E74DA76-F060-402D-BB56-459106F352C0}" dt="2026-01-06T15:15:15.846" v="921" actId="1076"/>
          <ac:spMkLst>
            <pc:docMk/>
            <pc:sldMk cId="2277977309" sldId="291"/>
            <ac:spMk id="16" creationId="{35C3D610-E7D7-940D-CB6C-B97BAF745CC1}"/>
          </ac:spMkLst>
        </pc:spChg>
        <pc:spChg chg="mod">
          <ac:chgData name="Karen Diephuis" userId="3a5cc91c-abab-4baf-aa48-ebbcb026c9cd" providerId="ADAL" clId="{6E74DA76-F060-402D-BB56-459106F352C0}" dt="2026-01-06T15:14:36.209" v="910" actId="1076"/>
          <ac:spMkLst>
            <pc:docMk/>
            <pc:sldMk cId="2277977309" sldId="291"/>
            <ac:spMk id="17" creationId="{46341795-9CAA-7F50-4564-F3220FA3AC3E}"/>
          </ac:spMkLst>
        </pc:spChg>
        <pc:spChg chg="mod">
          <ac:chgData name="Karen Diephuis" userId="3a5cc91c-abab-4baf-aa48-ebbcb026c9cd" providerId="ADAL" clId="{6E74DA76-F060-402D-BB56-459106F352C0}" dt="2026-01-06T15:14:39.403" v="911" actId="1076"/>
          <ac:spMkLst>
            <pc:docMk/>
            <pc:sldMk cId="2277977309" sldId="291"/>
            <ac:spMk id="18" creationId="{B62B29B7-C606-2987-990D-2AF22E5BC0A6}"/>
          </ac:spMkLst>
        </pc:spChg>
        <pc:spChg chg="mod">
          <ac:chgData name="Karen Diephuis" userId="3a5cc91c-abab-4baf-aa48-ebbcb026c9cd" providerId="ADAL" clId="{6E74DA76-F060-402D-BB56-459106F352C0}" dt="2026-01-06T15:14:41.192" v="912" actId="1076"/>
          <ac:spMkLst>
            <pc:docMk/>
            <pc:sldMk cId="2277977309" sldId="291"/>
            <ac:spMk id="19" creationId="{94D1F108-5A7C-AC21-25E4-CCC672A10428}"/>
          </ac:spMkLst>
        </pc:spChg>
        <pc:spChg chg="mod">
          <ac:chgData name="Karen Diephuis" userId="3a5cc91c-abab-4baf-aa48-ebbcb026c9cd" providerId="ADAL" clId="{6E74DA76-F060-402D-BB56-459106F352C0}" dt="2026-01-06T15:14:46.119" v="913" actId="1076"/>
          <ac:spMkLst>
            <pc:docMk/>
            <pc:sldMk cId="2277977309" sldId="291"/>
            <ac:spMk id="20" creationId="{C0E18847-5DCC-C5F0-6305-A581C236F794}"/>
          </ac:spMkLst>
        </pc:spChg>
        <pc:spChg chg="mod">
          <ac:chgData name="Karen Diephuis" userId="3a5cc91c-abab-4baf-aa48-ebbcb026c9cd" providerId="ADAL" clId="{6E74DA76-F060-402D-BB56-459106F352C0}" dt="2026-01-06T15:15:18.145" v="922" actId="1076"/>
          <ac:spMkLst>
            <pc:docMk/>
            <pc:sldMk cId="2277977309" sldId="291"/>
            <ac:spMk id="21" creationId="{48E1F91B-6C16-2CBC-9D5E-36BAD76F223C}"/>
          </ac:spMkLst>
        </pc:spChg>
        <pc:spChg chg="mod">
          <ac:chgData name="Karen Diephuis" userId="3a5cc91c-abab-4baf-aa48-ebbcb026c9cd" providerId="ADAL" clId="{6E74DA76-F060-402D-BB56-459106F352C0}" dt="2026-01-06T15:15:19.442" v="923" actId="1076"/>
          <ac:spMkLst>
            <pc:docMk/>
            <pc:sldMk cId="2277977309" sldId="291"/>
            <ac:spMk id="22" creationId="{861069DD-4F50-AE9C-B768-7350C3D39F1C}"/>
          </ac:spMkLst>
        </pc:spChg>
        <pc:spChg chg="mod">
          <ac:chgData name="Karen Diephuis" userId="3a5cc91c-abab-4baf-aa48-ebbcb026c9cd" providerId="ADAL" clId="{6E74DA76-F060-402D-BB56-459106F352C0}" dt="2026-01-06T15:15:21.683" v="924" actId="1076"/>
          <ac:spMkLst>
            <pc:docMk/>
            <pc:sldMk cId="2277977309" sldId="291"/>
            <ac:spMk id="23" creationId="{AB448F26-A17B-E8EA-AE8A-57EF907DA634}"/>
          </ac:spMkLst>
        </pc:spChg>
        <pc:spChg chg="mod">
          <ac:chgData name="Karen Diephuis" userId="3a5cc91c-abab-4baf-aa48-ebbcb026c9cd" providerId="ADAL" clId="{6E74DA76-F060-402D-BB56-459106F352C0}" dt="2026-01-06T15:15:24.229" v="925" actId="1076"/>
          <ac:spMkLst>
            <pc:docMk/>
            <pc:sldMk cId="2277977309" sldId="291"/>
            <ac:spMk id="24" creationId="{530B7C94-0A64-173B-BA33-519DB9BC248C}"/>
          </ac:spMkLst>
        </pc:spChg>
        <pc:spChg chg="mod">
          <ac:chgData name="Karen Diephuis" userId="3a5cc91c-abab-4baf-aa48-ebbcb026c9cd" providerId="ADAL" clId="{6E74DA76-F060-402D-BB56-459106F352C0}" dt="2026-01-06T15:15:26.211" v="926" actId="1076"/>
          <ac:spMkLst>
            <pc:docMk/>
            <pc:sldMk cId="2277977309" sldId="291"/>
            <ac:spMk id="25" creationId="{01485510-777F-4ECE-EA47-1610D9C0BAC2}"/>
          </ac:spMkLst>
        </pc:spChg>
        <pc:picChg chg="mod">
          <ac:chgData name="Karen Diephuis" userId="3a5cc91c-abab-4baf-aa48-ebbcb026c9cd" providerId="ADAL" clId="{6E74DA76-F060-402D-BB56-459106F352C0}" dt="2026-01-06T15:14:29.892" v="908" actId="1076"/>
          <ac:picMkLst>
            <pc:docMk/>
            <pc:sldMk cId="2277977309" sldId="291"/>
            <ac:picMk id="6" creationId="{036A24D1-9BCD-D0CA-52FE-D029C1F8B396}"/>
          </ac:picMkLst>
        </pc:picChg>
      </pc:sldChg>
      <pc:sldChg chg="addSp delSp modSp add del mod ord modClrScheme chgLayout">
        <pc:chgData name="Karen Diephuis" userId="3a5cc91c-abab-4baf-aa48-ebbcb026c9cd" providerId="ADAL" clId="{6E74DA76-F060-402D-BB56-459106F352C0}" dt="2026-01-06T15:13:20.115" v="892" actId="207"/>
        <pc:sldMkLst>
          <pc:docMk/>
          <pc:sldMk cId="3864946577" sldId="292"/>
        </pc:sldMkLst>
        <pc:spChg chg="mod ord">
          <ac:chgData name="Karen Diephuis" userId="3a5cc91c-abab-4baf-aa48-ebbcb026c9cd" providerId="ADAL" clId="{6E74DA76-F060-402D-BB56-459106F352C0}" dt="2026-01-06T15:13:20.115" v="892" actId="207"/>
          <ac:spMkLst>
            <pc:docMk/>
            <pc:sldMk cId="3864946577" sldId="292"/>
            <ac:spMk id="2" creationId="{6F9BA4B2-9A6C-44EB-2388-5CE75B914AEC}"/>
          </ac:spMkLst>
        </pc:spChg>
        <pc:spChg chg="add del mod ord">
          <ac:chgData name="Karen Diephuis" userId="3a5cc91c-abab-4baf-aa48-ebbcb026c9cd" providerId="ADAL" clId="{6E74DA76-F060-402D-BB56-459106F352C0}" dt="2026-01-06T15:12:45.904" v="889" actId="478"/>
          <ac:spMkLst>
            <pc:docMk/>
            <pc:sldMk cId="3864946577" sldId="292"/>
            <ac:spMk id="3" creationId="{8C0B4E44-0EC9-CAD7-D350-D2FC64A2E356}"/>
          </ac:spMkLst>
        </pc:spChg>
        <pc:spChg chg="mod ord">
          <ac:chgData name="Karen Diephuis" userId="3a5cc91c-abab-4baf-aa48-ebbcb026c9cd" providerId="ADAL" clId="{6E74DA76-F060-402D-BB56-459106F352C0}" dt="2026-01-06T15:09:25.032" v="862" actId="700"/>
          <ac:spMkLst>
            <pc:docMk/>
            <pc:sldMk cId="3864946577" sldId="292"/>
            <ac:spMk id="4" creationId="{CE879C45-09A2-23AF-2C52-9B2D22CAE2A3}"/>
          </ac:spMkLst>
        </pc:spChg>
        <pc:picChg chg="mod">
          <ac:chgData name="Karen Diephuis" userId="3a5cc91c-abab-4baf-aa48-ebbcb026c9cd" providerId="ADAL" clId="{6E74DA76-F060-402D-BB56-459106F352C0}" dt="2026-01-06T15:13:01.127" v="891" actId="1076"/>
          <ac:picMkLst>
            <pc:docMk/>
            <pc:sldMk cId="3864946577" sldId="292"/>
            <ac:picMk id="14" creationId="{A0AE63C9-4808-45EF-0F4A-DCE587F64C39}"/>
          </ac:picMkLst>
        </pc:picChg>
        <pc:picChg chg="mod">
          <ac:chgData name="Karen Diephuis" userId="3a5cc91c-abab-4baf-aa48-ebbcb026c9cd" providerId="ADAL" clId="{6E74DA76-F060-402D-BB56-459106F352C0}" dt="2026-01-06T15:12:50.605" v="890" actId="1076"/>
          <ac:picMkLst>
            <pc:docMk/>
            <pc:sldMk cId="3864946577" sldId="292"/>
            <ac:picMk id="16" creationId="{50F41727-5935-56D6-FE62-D4F342A62036}"/>
          </ac:picMkLst>
        </pc:picChg>
      </pc:sldChg>
      <pc:sldChg chg="addSp delSp modSp add del mod modClrScheme chgLayout">
        <pc:chgData name="Karen Diephuis" userId="3a5cc91c-abab-4baf-aa48-ebbcb026c9cd" providerId="ADAL" clId="{6E74DA76-F060-402D-BB56-459106F352C0}" dt="2026-01-06T15:17:04.251" v="940" actId="1076"/>
        <pc:sldMkLst>
          <pc:docMk/>
          <pc:sldMk cId="2949100038" sldId="293"/>
        </pc:sldMkLst>
        <pc:spChg chg="mod ord">
          <ac:chgData name="Karen Diephuis" userId="3a5cc91c-abab-4baf-aa48-ebbcb026c9cd" providerId="ADAL" clId="{6E74DA76-F060-402D-BB56-459106F352C0}" dt="2026-01-06T15:17:04.251" v="940" actId="1076"/>
          <ac:spMkLst>
            <pc:docMk/>
            <pc:sldMk cId="2949100038" sldId="293"/>
            <ac:spMk id="2" creationId="{59F5600C-3873-2EC2-96AF-34F1618985C4}"/>
          </ac:spMkLst>
        </pc:spChg>
        <pc:spChg chg="add del mod ord">
          <ac:chgData name="Karen Diephuis" userId="3a5cc91c-abab-4baf-aa48-ebbcb026c9cd" providerId="ADAL" clId="{6E74DA76-F060-402D-BB56-459106F352C0}" dt="2026-01-06T15:16:57.446" v="939" actId="478"/>
          <ac:spMkLst>
            <pc:docMk/>
            <pc:sldMk cId="2949100038" sldId="293"/>
            <ac:spMk id="3" creationId="{1E3401C4-DF0D-EA18-A768-7EC7279A21EF}"/>
          </ac:spMkLst>
        </pc:spChg>
        <pc:spChg chg="mod ord">
          <ac:chgData name="Karen Diephuis" userId="3a5cc91c-abab-4baf-aa48-ebbcb026c9cd" providerId="ADAL" clId="{6E74DA76-F060-402D-BB56-459106F352C0}" dt="2026-01-06T15:16:54.486" v="938" actId="700"/>
          <ac:spMkLst>
            <pc:docMk/>
            <pc:sldMk cId="2949100038" sldId="293"/>
            <ac:spMk id="4" creationId="{0392072A-4A05-955F-61D8-5E935369144A}"/>
          </ac:spMkLst>
        </pc:spChg>
      </pc:sldChg>
      <pc:sldChg chg="add del">
        <pc:chgData name="Karen Diephuis" userId="3a5cc91c-abab-4baf-aa48-ebbcb026c9cd" providerId="ADAL" clId="{6E74DA76-F060-402D-BB56-459106F352C0}" dt="2026-01-06T13:56:27.708" v="218" actId="47"/>
        <pc:sldMkLst>
          <pc:docMk/>
          <pc:sldMk cId="1445919335" sldId="294"/>
        </pc:sldMkLst>
      </pc:sldChg>
      <pc:sldChg chg="modSp add del mod modClrScheme chgLayout">
        <pc:chgData name="Karen Diephuis" userId="3a5cc91c-abab-4baf-aa48-ebbcb026c9cd" providerId="ADAL" clId="{6E74DA76-F060-402D-BB56-459106F352C0}" dt="2026-01-07T09:30:41.635" v="1700" actId="20577"/>
        <pc:sldMkLst>
          <pc:docMk/>
          <pc:sldMk cId="619463001" sldId="298"/>
        </pc:sldMkLst>
        <pc:spChg chg="mod ord">
          <ac:chgData name="Karen Diephuis" userId="3a5cc91c-abab-4baf-aa48-ebbcb026c9cd" providerId="ADAL" clId="{6E74DA76-F060-402D-BB56-459106F352C0}" dt="2026-01-06T15:17:32.007" v="944" actId="207"/>
          <ac:spMkLst>
            <pc:docMk/>
            <pc:sldMk cId="619463001" sldId="298"/>
            <ac:spMk id="2" creationId="{CCF4E612-5CB7-ECA7-34CE-B58FFDE133DC}"/>
          </ac:spMkLst>
        </pc:spChg>
        <pc:spChg chg="mod ord">
          <ac:chgData name="Karen Diephuis" userId="3a5cc91c-abab-4baf-aa48-ebbcb026c9cd" providerId="ADAL" clId="{6E74DA76-F060-402D-BB56-459106F352C0}" dt="2026-01-07T09:30:41.635" v="1700" actId="20577"/>
          <ac:spMkLst>
            <pc:docMk/>
            <pc:sldMk cId="619463001" sldId="298"/>
            <ac:spMk id="3" creationId="{80B76ADF-3F97-7E9F-AC16-9A18DA476614}"/>
          </ac:spMkLst>
        </pc:spChg>
        <pc:spChg chg="mod ord">
          <ac:chgData name="Karen Diephuis" userId="3a5cc91c-abab-4baf-aa48-ebbcb026c9cd" providerId="ADAL" clId="{6E74DA76-F060-402D-BB56-459106F352C0}" dt="2026-01-06T15:17:22.136" v="941" actId="700"/>
          <ac:spMkLst>
            <pc:docMk/>
            <pc:sldMk cId="619463001" sldId="298"/>
            <ac:spMk id="4" creationId="{05ED222D-7397-2CA5-2009-3D8E513EEBD9}"/>
          </ac:spMkLst>
        </pc:spChg>
        <pc:picChg chg="mod">
          <ac:chgData name="Karen Diephuis" userId="3a5cc91c-abab-4baf-aa48-ebbcb026c9cd" providerId="ADAL" clId="{6E74DA76-F060-402D-BB56-459106F352C0}" dt="2026-01-06T15:22:40.736" v="996" actId="1076"/>
          <ac:picMkLst>
            <pc:docMk/>
            <pc:sldMk cId="619463001" sldId="298"/>
            <ac:picMk id="6" creationId="{83A7EAE8-9050-76D7-A326-741544481054}"/>
          </ac:picMkLst>
        </pc:picChg>
      </pc:sldChg>
      <pc:sldChg chg="addSp delSp modSp add del mod modClrScheme chgLayout">
        <pc:chgData name="Karen Diephuis" userId="3a5cc91c-abab-4baf-aa48-ebbcb026c9cd" providerId="ADAL" clId="{6E74DA76-F060-402D-BB56-459106F352C0}" dt="2026-01-07T09:32:14.927" v="1752" actId="1076"/>
        <pc:sldMkLst>
          <pc:docMk/>
          <pc:sldMk cId="1678950082" sldId="299"/>
        </pc:sldMkLst>
        <pc:spChg chg="mod ord">
          <ac:chgData name="Karen Diephuis" userId="3a5cc91c-abab-4baf-aa48-ebbcb026c9cd" providerId="ADAL" clId="{6E74DA76-F060-402D-BB56-459106F352C0}" dt="2026-01-06T15:21:18.338" v="984" actId="207"/>
          <ac:spMkLst>
            <pc:docMk/>
            <pc:sldMk cId="1678950082" sldId="299"/>
            <ac:spMk id="2" creationId="{B5E82CAB-840F-703A-62DC-D80F57EF4CB6}"/>
          </ac:spMkLst>
        </pc:spChg>
        <pc:spChg chg="mod ord">
          <ac:chgData name="Karen Diephuis" userId="3a5cc91c-abab-4baf-aa48-ebbcb026c9cd" providerId="ADAL" clId="{6E74DA76-F060-402D-BB56-459106F352C0}" dt="2026-01-07T09:32:07.373" v="1751" actId="255"/>
          <ac:spMkLst>
            <pc:docMk/>
            <pc:sldMk cId="1678950082" sldId="299"/>
            <ac:spMk id="3" creationId="{BD0C7BB3-0E72-3273-FD1E-6FB7B9C677C5}"/>
          </ac:spMkLst>
        </pc:spChg>
        <pc:spChg chg="mod ord">
          <ac:chgData name="Karen Diephuis" userId="3a5cc91c-abab-4baf-aa48-ebbcb026c9cd" providerId="ADAL" clId="{6E74DA76-F060-402D-BB56-459106F352C0}" dt="2026-01-06T15:19:44.840" v="966" actId="700"/>
          <ac:spMkLst>
            <pc:docMk/>
            <pc:sldMk cId="1678950082" sldId="299"/>
            <ac:spMk id="4" creationId="{D8CB1C27-85D6-A27F-912F-DA112C1648B3}"/>
          </ac:spMkLst>
        </pc:spChg>
        <pc:graphicFrameChg chg="add mod modGraphic">
          <ac:chgData name="Karen Diephuis" userId="3a5cc91c-abab-4baf-aa48-ebbcb026c9cd" providerId="ADAL" clId="{6E74DA76-F060-402D-BB56-459106F352C0}" dt="2026-01-07T09:32:14.927" v="1752" actId="1076"/>
          <ac:graphicFrameMkLst>
            <pc:docMk/>
            <pc:sldMk cId="1678950082" sldId="299"/>
            <ac:graphicFrameMk id="5" creationId="{E6700F8B-89FC-376B-91E6-25F9268944EA}"/>
          </ac:graphicFrameMkLst>
        </pc:graphicFrameChg>
        <pc:graphicFrameChg chg="mod modGraphic">
          <ac:chgData name="Karen Diephuis" userId="3a5cc91c-abab-4baf-aa48-ebbcb026c9cd" providerId="ADAL" clId="{6E74DA76-F060-402D-BB56-459106F352C0}" dt="2026-01-07T08:29:03.575" v="1331" actId="207"/>
          <ac:graphicFrameMkLst>
            <pc:docMk/>
            <pc:sldMk cId="1678950082" sldId="299"/>
            <ac:graphicFrameMk id="6" creationId="{7905EC56-741A-F384-4F1B-F54F38133F3F}"/>
          </ac:graphicFrameMkLst>
        </pc:graphicFrameChg>
        <pc:graphicFrameChg chg="del mod modGraphic">
          <ac:chgData name="Karen Diephuis" userId="3a5cc91c-abab-4baf-aa48-ebbcb026c9cd" providerId="ADAL" clId="{6E74DA76-F060-402D-BB56-459106F352C0}" dt="2026-01-07T08:26:25.043" v="1308" actId="478"/>
          <ac:graphicFrameMkLst>
            <pc:docMk/>
            <pc:sldMk cId="1678950082" sldId="299"/>
            <ac:graphicFrameMk id="7" creationId="{86B9D07F-247D-7293-4BF5-83414A524FA8}"/>
          </ac:graphicFrameMkLst>
        </pc:graphicFrameChg>
      </pc:sldChg>
      <pc:sldChg chg="modSp add del mod modClrScheme chgLayout">
        <pc:chgData name="Karen Diephuis" userId="3a5cc91c-abab-4baf-aa48-ebbcb026c9cd" providerId="ADAL" clId="{6E74DA76-F060-402D-BB56-459106F352C0}" dt="2026-01-07T09:38:59.794" v="1861" actId="1076"/>
        <pc:sldMkLst>
          <pc:docMk/>
          <pc:sldMk cId="2374045350" sldId="300"/>
        </pc:sldMkLst>
        <pc:spChg chg="mod ord">
          <ac:chgData name="Karen Diephuis" userId="3a5cc91c-abab-4baf-aa48-ebbcb026c9cd" providerId="ADAL" clId="{6E74DA76-F060-402D-BB56-459106F352C0}" dt="2026-01-07T09:38:59.794" v="1861" actId="1076"/>
          <ac:spMkLst>
            <pc:docMk/>
            <pc:sldMk cId="2374045350" sldId="300"/>
            <ac:spMk id="2" creationId="{E332AC89-BE2B-0E7D-E29B-9BFD895F106A}"/>
          </ac:spMkLst>
        </pc:spChg>
        <pc:spChg chg="mod ord">
          <ac:chgData name="Karen Diephuis" userId="3a5cc91c-abab-4baf-aa48-ebbcb026c9cd" providerId="ADAL" clId="{6E74DA76-F060-402D-BB56-459106F352C0}" dt="2026-01-07T09:15:07.400" v="1524" actId="207"/>
          <ac:spMkLst>
            <pc:docMk/>
            <pc:sldMk cId="2374045350" sldId="300"/>
            <ac:spMk id="3" creationId="{82111A33-240B-A1AD-FC59-5A336D6D38D0}"/>
          </ac:spMkLst>
        </pc:spChg>
        <pc:spChg chg="mod ord">
          <ac:chgData name="Karen Diephuis" userId="3a5cc91c-abab-4baf-aa48-ebbcb026c9cd" providerId="ADAL" clId="{6E74DA76-F060-402D-BB56-459106F352C0}" dt="2026-01-06T15:45:45.502" v="1089" actId="700"/>
          <ac:spMkLst>
            <pc:docMk/>
            <pc:sldMk cId="2374045350" sldId="300"/>
            <ac:spMk id="4" creationId="{3C8923FC-3AE0-04B8-3980-3B9BEBABF8BA}"/>
          </ac:spMkLst>
        </pc:spChg>
      </pc:sldChg>
      <pc:sldChg chg="addSp delSp modSp add del mod modClrScheme chgLayout">
        <pc:chgData name="Karen Diephuis" userId="3a5cc91c-abab-4baf-aa48-ebbcb026c9cd" providerId="ADAL" clId="{6E74DA76-F060-402D-BB56-459106F352C0}" dt="2026-01-07T08:29:26.740" v="1333" actId="1076"/>
        <pc:sldMkLst>
          <pc:docMk/>
          <pc:sldMk cId="1524384798" sldId="301"/>
        </pc:sldMkLst>
        <pc:spChg chg="mod ord">
          <ac:chgData name="Karen Diephuis" userId="3a5cc91c-abab-4baf-aa48-ebbcb026c9cd" providerId="ADAL" clId="{6E74DA76-F060-402D-BB56-459106F352C0}" dt="2026-01-06T15:23:55.182" v="1004" actId="1076"/>
          <ac:spMkLst>
            <pc:docMk/>
            <pc:sldMk cId="1524384798" sldId="301"/>
            <ac:spMk id="2" creationId="{809C49C7-66E8-F074-26BE-1C2D024B5249}"/>
          </ac:spMkLst>
        </pc:spChg>
        <pc:spChg chg="add del mod ord">
          <ac:chgData name="Karen Diephuis" userId="3a5cc91c-abab-4baf-aa48-ebbcb026c9cd" providerId="ADAL" clId="{6E74DA76-F060-402D-BB56-459106F352C0}" dt="2026-01-06T15:23:57.550" v="1005" actId="478"/>
          <ac:spMkLst>
            <pc:docMk/>
            <pc:sldMk cId="1524384798" sldId="301"/>
            <ac:spMk id="3" creationId="{C97F5FF5-E85D-BF3C-11BD-FDEE3394292D}"/>
          </ac:spMkLst>
        </pc:spChg>
        <pc:spChg chg="mod ord">
          <ac:chgData name="Karen Diephuis" userId="3a5cc91c-abab-4baf-aa48-ebbcb026c9cd" providerId="ADAL" clId="{6E74DA76-F060-402D-BB56-459106F352C0}" dt="2026-01-06T15:23:43.128" v="1001" actId="700"/>
          <ac:spMkLst>
            <pc:docMk/>
            <pc:sldMk cId="1524384798" sldId="301"/>
            <ac:spMk id="4" creationId="{BA412372-B832-588E-6DCA-5F65BB7CF52D}"/>
          </ac:spMkLst>
        </pc:spChg>
        <pc:graphicFrameChg chg="add mod modGraphic">
          <ac:chgData name="Karen Diephuis" userId="3a5cc91c-abab-4baf-aa48-ebbcb026c9cd" providerId="ADAL" clId="{6E74DA76-F060-402D-BB56-459106F352C0}" dt="2026-01-07T08:29:26.740" v="1333" actId="1076"/>
          <ac:graphicFrameMkLst>
            <pc:docMk/>
            <pc:sldMk cId="1524384798" sldId="301"/>
            <ac:graphicFrameMk id="3" creationId="{82A698DC-D287-FE73-0A0D-8D3C593D1430}"/>
          </ac:graphicFrameMkLst>
        </pc:graphicFrameChg>
        <pc:graphicFrameChg chg="del mod modGraphic">
          <ac:chgData name="Karen Diephuis" userId="3a5cc91c-abab-4baf-aa48-ebbcb026c9cd" providerId="ADAL" clId="{6E74DA76-F060-402D-BB56-459106F352C0}" dt="2026-01-07T08:25:55.968" v="1302" actId="478"/>
          <ac:graphicFrameMkLst>
            <pc:docMk/>
            <pc:sldMk cId="1524384798" sldId="301"/>
            <ac:graphicFrameMk id="6" creationId="{FF7B8F28-BF3B-AA9F-F2AD-7966EB361080}"/>
          </ac:graphicFrameMkLst>
        </pc:graphicFrameChg>
      </pc:sldChg>
      <pc:sldChg chg="add del">
        <pc:chgData name="Karen Diephuis" userId="3a5cc91c-abab-4baf-aa48-ebbcb026c9cd" providerId="ADAL" clId="{6E74DA76-F060-402D-BB56-459106F352C0}" dt="2026-01-06T14:51:40.989" v="561"/>
        <pc:sldMkLst>
          <pc:docMk/>
          <pc:sldMk cId="363526989" sldId="302"/>
        </pc:sldMkLst>
      </pc:sldChg>
      <pc:sldChg chg="addSp delSp modSp add del mod modClrScheme chgLayout">
        <pc:chgData name="Karen Diephuis" userId="3a5cc91c-abab-4baf-aa48-ebbcb026c9cd" providerId="ADAL" clId="{6E74DA76-F060-402D-BB56-459106F352C0}" dt="2026-01-07T08:46:04.381" v="1481" actId="14100"/>
        <pc:sldMkLst>
          <pc:docMk/>
          <pc:sldMk cId="3684962087" sldId="304"/>
        </pc:sldMkLst>
        <pc:spChg chg="add del mod ord">
          <ac:chgData name="Karen Diephuis" userId="3a5cc91c-abab-4baf-aa48-ebbcb026c9cd" providerId="ADAL" clId="{6E74DA76-F060-402D-BB56-459106F352C0}" dt="2026-01-07T08:45:50.921" v="1478" actId="478"/>
          <ac:spMkLst>
            <pc:docMk/>
            <pc:sldMk cId="3684962087" sldId="304"/>
            <ac:spMk id="2" creationId="{3EC6308C-AD49-0A08-BF46-F80483E28D9F}"/>
          </ac:spMkLst>
        </pc:spChg>
        <pc:spChg chg="mod ord">
          <ac:chgData name="Karen Diephuis" userId="3a5cc91c-abab-4baf-aa48-ebbcb026c9cd" providerId="ADAL" clId="{6E74DA76-F060-402D-BB56-459106F352C0}" dt="2026-01-07T08:01:04.212" v="1282" actId="700"/>
          <ac:spMkLst>
            <pc:docMk/>
            <pc:sldMk cId="3684962087" sldId="304"/>
            <ac:spMk id="4" creationId="{03AF3F58-14D5-D4CD-A750-1C7C3D7AECD5}"/>
          </ac:spMkLst>
        </pc:spChg>
        <pc:spChg chg="add del mod ord">
          <ac:chgData name="Karen Diephuis" userId="3a5cc91c-abab-4baf-aa48-ebbcb026c9cd" providerId="ADAL" clId="{6E74DA76-F060-402D-BB56-459106F352C0}" dt="2026-01-07T08:45:53.461" v="1479" actId="478"/>
          <ac:spMkLst>
            <pc:docMk/>
            <pc:sldMk cId="3684962087" sldId="304"/>
            <ac:spMk id="5" creationId="{7AC39FB7-9459-9278-06D2-8353D8BECADF}"/>
          </ac:spMkLst>
        </pc:spChg>
        <pc:picChg chg="mod">
          <ac:chgData name="Karen Diephuis" userId="3a5cc91c-abab-4baf-aa48-ebbcb026c9cd" providerId="ADAL" clId="{6E74DA76-F060-402D-BB56-459106F352C0}" dt="2026-01-07T08:46:04.381" v="1481" actId="14100"/>
          <ac:picMkLst>
            <pc:docMk/>
            <pc:sldMk cId="3684962087" sldId="304"/>
            <ac:picMk id="3" creationId="{E9CB30EA-7A26-2A7F-0B6E-B7C77121FB92}"/>
          </ac:picMkLst>
        </pc:picChg>
      </pc:sldChg>
      <pc:sldChg chg="modSp add del mod modClrScheme chgLayout">
        <pc:chgData name="Karen Diephuis" userId="3a5cc91c-abab-4baf-aa48-ebbcb026c9cd" providerId="ADAL" clId="{6E74DA76-F060-402D-BB56-459106F352C0}" dt="2026-01-07T08:45:29.531" v="1476" actId="14100"/>
        <pc:sldMkLst>
          <pc:docMk/>
          <pc:sldMk cId="3987737282" sldId="305"/>
        </pc:sldMkLst>
        <pc:spChg chg="mod ord">
          <ac:chgData name="Karen Diephuis" userId="3a5cc91c-abab-4baf-aa48-ebbcb026c9cd" providerId="ADAL" clId="{6E74DA76-F060-402D-BB56-459106F352C0}" dt="2026-01-07T08:43:17.524" v="1450" actId="207"/>
          <ac:spMkLst>
            <pc:docMk/>
            <pc:sldMk cId="3987737282" sldId="305"/>
            <ac:spMk id="2" creationId="{D5778DBF-CDC3-2136-FED3-631A4003FF83}"/>
          </ac:spMkLst>
        </pc:spChg>
        <pc:spChg chg="mod ord">
          <ac:chgData name="Karen Diephuis" userId="3a5cc91c-abab-4baf-aa48-ebbcb026c9cd" providerId="ADAL" clId="{6E74DA76-F060-402D-BB56-459106F352C0}" dt="2026-01-07T08:45:29.531" v="1476" actId="14100"/>
          <ac:spMkLst>
            <pc:docMk/>
            <pc:sldMk cId="3987737282" sldId="305"/>
            <ac:spMk id="3" creationId="{D47CF811-C394-EAAE-148B-3632ACBA853D}"/>
          </ac:spMkLst>
        </pc:spChg>
        <pc:spChg chg="mod ord">
          <ac:chgData name="Karen Diephuis" userId="3a5cc91c-abab-4baf-aa48-ebbcb026c9cd" providerId="ADAL" clId="{6E74DA76-F060-402D-BB56-459106F352C0}" dt="2026-01-07T08:43:31.020" v="1453" actId="1076"/>
          <ac:spMkLst>
            <pc:docMk/>
            <pc:sldMk cId="3987737282" sldId="305"/>
            <ac:spMk id="4" creationId="{B00B9B7D-4B5E-172A-8C44-EF367F0CD52F}"/>
          </ac:spMkLst>
        </pc:spChg>
      </pc:sldChg>
      <pc:sldChg chg="add del">
        <pc:chgData name="Karen Diephuis" userId="3a5cc91c-abab-4baf-aa48-ebbcb026c9cd" providerId="ADAL" clId="{6E74DA76-F060-402D-BB56-459106F352C0}" dt="2026-01-06T13:49:22.585" v="159" actId="47"/>
        <pc:sldMkLst>
          <pc:docMk/>
          <pc:sldMk cId="3011584632" sldId="307"/>
        </pc:sldMkLst>
      </pc:sldChg>
      <pc:sldChg chg="modSp add del mod">
        <pc:chgData name="Karen Diephuis" userId="3a5cc91c-abab-4baf-aa48-ebbcb026c9cd" providerId="ADAL" clId="{6E74DA76-F060-402D-BB56-459106F352C0}" dt="2026-01-06T14:47:30.752" v="527" actId="14100"/>
        <pc:sldMkLst>
          <pc:docMk/>
          <pc:sldMk cId="2602047946" sldId="309"/>
        </pc:sldMkLst>
        <pc:picChg chg="mod">
          <ac:chgData name="Karen Diephuis" userId="3a5cc91c-abab-4baf-aa48-ebbcb026c9cd" providerId="ADAL" clId="{6E74DA76-F060-402D-BB56-459106F352C0}" dt="2026-01-06T14:47:17.140" v="526" actId="14100"/>
          <ac:picMkLst>
            <pc:docMk/>
            <pc:sldMk cId="2602047946" sldId="309"/>
            <ac:picMk id="2" creationId="{3296B358-BAC1-4AF0-1E58-E7DCF2C12A7F}"/>
          </ac:picMkLst>
        </pc:picChg>
        <pc:picChg chg="mod">
          <ac:chgData name="Karen Diephuis" userId="3a5cc91c-abab-4baf-aa48-ebbcb026c9cd" providerId="ADAL" clId="{6E74DA76-F060-402D-BB56-459106F352C0}" dt="2026-01-06T14:47:30.752" v="527" actId="14100"/>
          <ac:picMkLst>
            <pc:docMk/>
            <pc:sldMk cId="2602047946" sldId="309"/>
            <ac:picMk id="3" creationId="{21885A6C-196E-BE70-434B-5A7CD10D4A40}"/>
          </ac:picMkLst>
        </pc:picChg>
      </pc:sldChg>
      <pc:sldChg chg="add del">
        <pc:chgData name="Karen Diephuis" userId="3a5cc91c-abab-4baf-aa48-ebbcb026c9cd" providerId="ADAL" clId="{6E74DA76-F060-402D-BB56-459106F352C0}" dt="2026-01-06T14:50:27.459" v="550" actId="47"/>
        <pc:sldMkLst>
          <pc:docMk/>
          <pc:sldMk cId="777253908" sldId="310"/>
        </pc:sldMkLst>
      </pc:sldChg>
      <pc:sldChg chg="addSp modSp add mod modClrScheme chgLayout">
        <pc:chgData name="Karen Diephuis" userId="3a5cc91c-abab-4baf-aa48-ebbcb026c9cd" providerId="ADAL" clId="{6E74DA76-F060-402D-BB56-459106F352C0}" dt="2026-01-06T14:53:57.881" v="734" actId="14100"/>
        <pc:sldMkLst>
          <pc:docMk/>
          <pc:sldMk cId="2808232170" sldId="310"/>
        </pc:sldMkLst>
        <pc:spChg chg="mod">
          <ac:chgData name="Karen Diephuis" userId="3a5cc91c-abab-4baf-aa48-ebbcb026c9cd" providerId="ADAL" clId="{6E74DA76-F060-402D-BB56-459106F352C0}" dt="2026-01-06T14:53:46.748" v="731" actId="26606"/>
          <ac:spMkLst>
            <pc:docMk/>
            <pc:sldMk cId="2808232170" sldId="310"/>
            <ac:spMk id="2" creationId="{C3DDB1AD-101C-E2FD-D69C-EBFBAD4B9F3B}"/>
          </ac:spMkLst>
        </pc:spChg>
        <pc:spChg chg="mod">
          <ac:chgData name="Karen Diephuis" userId="3a5cc91c-abab-4baf-aa48-ebbcb026c9cd" providerId="ADAL" clId="{6E74DA76-F060-402D-BB56-459106F352C0}" dt="2026-01-06T14:53:57.881" v="734" actId="14100"/>
          <ac:spMkLst>
            <pc:docMk/>
            <pc:sldMk cId="2808232170" sldId="310"/>
            <ac:spMk id="3" creationId="{EDE35D10-F285-CD1A-2F9F-828EA90990E4}"/>
          </ac:spMkLst>
        </pc:spChg>
        <pc:picChg chg="add mod">
          <ac:chgData name="Karen Diephuis" userId="3a5cc91c-abab-4baf-aa48-ebbcb026c9cd" providerId="ADAL" clId="{6E74DA76-F060-402D-BB56-459106F352C0}" dt="2026-01-06T14:53:52.986" v="733" actId="14100"/>
          <ac:picMkLst>
            <pc:docMk/>
            <pc:sldMk cId="2808232170" sldId="310"/>
            <ac:picMk id="4" creationId="{897E2935-7C70-4569-6108-B24C4BEBE43C}"/>
          </ac:picMkLst>
        </pc:picChg>
      </pc:sldChg>
      <pc:sldChg chg="addSp delSp modSp add mod ord modAnim">
        <pc:chgData name="Karen Diephuis" userId="3a5cc91c-abab-4baf-aa48-ebbcb026c9cd" providerId="ADAL" clId="{6E74DA76-F060-402D-BB56-459106F352C0}" dt="2026-01-06T15:01:03.311" v="854" actId="14100"/>
        <pc:sldMkLst>
          <pc:docMk/>
          <pc:sldMk cId="8585449" sldId="311"/>
        </pc:sldMkLst>
        <pc:spChg chg="mod">
          <ac:chgData name="Karen Diephuis" userId="3a5cc91c-abab-4baf-aa48-ebbcb026c9cd" providerId="ADAL" clId="{6E74DA76-F060-402D-BB56-459106F352C0}" dt="2026-01-06T15:00:33.931" v="851" actId="20577"/>
          <ac:spMkLst>
            <pc:docMk/>
            <pc:sldMk cId="8585449" sldId="311"/>
            <ac:spMk id="2" creationId="{89A38048-2124-4F91-3BD9-9B650792D0C0}"/>
          </ac:spMkLst>
        </pc:spChg>
        <pc:spChg chg="del">
          <ac:chgData name="Karen Diephuis" userId="3a5cc91c-abab-4baf-aa48-ebbcb026c9cd" providerId="ADAL" clId="{6E74DA76-F060-402D-BB56-459106F352C0}" dt="2026-01-06T15:00:55.948" v="852"/>
          <ac:spMkLst>
            <pc:docMk/>
            <pc:sldMk cId="8585449" sldId="311"/>
            <ac:spMk id="4" creationId="{3BD1E921-06C2-DB4A-284E-0278057AC243}"/>
          </ac:spMkLst>
        </pc:spChg>
        <pc:picChg chg="add mod">
          <ac:chgData name="Karen Diephuis" userId="3a5cc91c-abab-4baf-aa48-ebbcb026c9cd" providerId="ADAL" clId="{6E74DA76-F060-402D-BB56-459106F352C0}" dt="2026-01-06T15:01:03.311" v="854" actId="14100"/>
          <ac:picMkLst>
            <pc:docMk/>
            <pc:sldMk cId="8585449" sldId="311"/>
            <ac:picMk id="5" creationId="{EE88AD01-66D4-ED69-489C-9A56506B5F4C}"/>
          </ac:picMkLst>
        </pc:picChg>
      </pc:sldChg>
      <pc:sldChg chg="modSp add del mod ord">
        <pc:chgData name="Karen Diephuis" userId="3a5cc91c-abab-4baf-aa48-ebbcb026c9cd" providerId="ADAL" clId="{6E74DA76-F060-402D-BB56-459106F352C0}" dt="2026-01-06T14:58:16.755" v="770" actId="47"/>
        <pc:sldMkLst>
          <pc:docMk/>
          <pc:sldMk cId="1157822299" sldId="311"/>
        </pc:sldMkLst>
        <pc:picChg chg="mod">
          <ac:chgData name="Karen Diephuis" userId="3a5cc91c-abab-4baf-aa48-ebbcb026c9cd" providerId="ADAL" clId="{6E74DA76-F060-402D-BB56-459106F352C0}" dt="2026-01-06T14:58:10.240" v="768" actId="1076"/>
          <ac:picMkLst>
            <pc:docMk/>
            <pc:sldMk cId="1157822299" sldId="311"/>
            <ac:picMk id="5" creationId="{A54FD1C4-0024-C0A2-84E1-A4D322C2C4F4}"/>
          </ac:picMkLst>
        </pc:picChg>
      </pc:sldChg>
      <pc:sldChg chg="modSp add del mod">
        <pc:chgData name="Karen Diephuis" userId="3a5cc91c-abab-4baf-aa48-ebbcb026c9cd" providerId="ADAL" clId="{6E74DA76-F060-402D-BB56-459106F352C0}" dt="2026-01-06T13:49:22.585" v="159" actId="47"/>
        <pc:sldMkLst>
          <pc:docMk/>
          <pc:sldMk cId="3045734492" sldId="312"/>
        </pc:sldMkLst>
        <pc:spChg chg="mod">
          <ac:chgData name="Karen Diephuis" userId="3a5cc91c-abab-4baf-aa48-ebbcb026c9cd" providerId="ADAL" clId="{6E74DA76-F060-402D-BB56-459106F352C0}" dt="2026-01-06T13:48:01.569" v="146" actId="27636"/>
          <ac:spMkLst>
            <pc:docMk/>
            <pc:sldMk cId="3045734492" sldId="312"/>
            <ac:spMk id="3" creationId="{A2260028-EAB3-82E2-6603-7CBF262E5AA9}"/>
          </ac:spMkLst>
        </pc:spChg>
      </pc:sldChg>
      <pc:sldChg chg="addSp delSp modSp add mod modClrScheme chgLayout">
        <pc:chgData name="Karen Diephuis" userId="3a5cc91c-abab-4baf-aa48-ebbcb026c9cd" providerId="ADAL" clId="{6E74DA76-F060-402D-BB56-459106F352C0}" dt="2026-01-07T09:28:59.917" v="1681"/>
        <pc:sldMkLst>
          <pc:docMk/>
          <pc:sldMk cId="4019168642" sldId="312"/>
        </pc:sldMkLst>
        <pc:spChg chg="mod ord">
          <ac:chgData name="Karen Diephuis" userId="3a5cc91c-abab-4baf-aa48-ebbcb026c9cd" providerId="ADAL" clId="{6E74DA76-F060-402D-BB56-459106F352C0}" dt="2026-01-06T15:16:02.820" v="930" actId="207"/>
          <ac:spMkLst>
            <pc:docMk/>
            <pc:sldMk cId="4019168642" sldId="312"/>
            <ac:spMk id="2" creationId="{BD1F7A0A-990E-B0A9-419C-6E84330ACB3A}"/>
          </ac:spMkLst>
        </pc:spChg>
        <pc:spChg chg="add del mod ord">
          <ac:chgData name="Karen Diephuis" userId="3a5cc91c-abab-4baf-aa48-ebbcb026c9cd" providerId="ADAL" clId="{6E74DA76-F060-402D-BB56-459106F352C0}" dt="2026-01-06T15:16:11.353" v="933" actId="478"/>
          <ac:spMkLst>
            <pc:docMk/>
            <pc:sldMk cId="4019168642" sldId="312"/>
            <ac:spMk id="3" creationId="{C2C2D11A-E4D6-D203-18C1-6A64FCC3FA46}"/>
          </ac:spMkLst>
        </pc:spChg>
        <pc:spChg chg="mod ord">
          <ac:chgData name="Karen Diephuis" userId="3a5cc91c-abab-4baf-aa48-ebbcb026c9cd" providerId="ADAL" clId="{6E74DA76-F060-402D-BB56-459106F352C0}" dt="2026-01-06T15:15:46.198" v="928" actId="700"/>
          <ac:spMkLst>
            <pc:docMk/>
            <pc:sldMk cId="4019168642" sldId="312"/>
            <ac:spMk id="4" creationId="{1D61493A-69D1-FB0C-B7CD-EB2AF31BDF1F}"/>
          </ac:spMkLst>
        </pc:spChg>
        <pc:spChg chg="mod">
          <ac:chgData name="Karen Diephuis" userId="3a5cc91c-abab-4baf-aa48-ebbcb026c9cd" providerId="ADAL" clId="{6E74DA76-F060-402D-BB56-459106F352C0}" dt="2026-01-07T09:28:59.917" v="1681"/>
          <ac:spMkLst>
            <pc:docMk/>
            <pc:sldMk cId="4019168642" sldId="312"/>
            <ac:spMk id="5" creationId="{A085252E-214B-939A-90B5-C6F7CF9DDA32}"/>
          </ac:spMkLst>
        </pc:spChg>
        <pc:picChg chg="mod">
          <ac:chgData name="Karen Diephuis" userId="3a5cc91c-abab-4baf-aa48-ebbcb026c9cd" providerId="ADAL" clId="{6E74DA76-F060-402D-BB56-459106F352C0}" dt="2026-01-06T15:16:06.408" v="931" actId="1076"/>
          <ac:picMkLst>
            <pc:docMk/>
            <pc:sldMk cId="4019168642" sldId="312"/>
            <ac:picMk id="6" creationId="{54AAD7E3-BFF1-D774-7A08-395818C1798D}"/>
          </ac:picMkLst>
        </pc:picChg>
      </pc:sldChg>
      <pc:sldChg chg="modSp add del mod modClrScheme chgLayout">
        <pc:chgData name="Karen Diephuis" userId="3a5cc91c-abab-4baf-aa48-ebbcb026c9cd" providerId="ADAL" clId="{6E74DA76-F060-402D-BB56-459106F352C0}" dt="2026-01-07T09:38:30.904" v="1860" actId="255"/>
        <pc:sldMkLst>
          <pc:docMk/>
          <pc:sldMk cId="4004972399" sldId="314"/>
        </pc:sldMkLst>
        <pc:spChg chg="mod ord">
          <ac:chgData name="Karen Diephuis" userId="3a5cc91c-abab-4baf-aa48-ebbcb026c9cd" providerId="ADAL" clId="{6E74DA76-F060-402D-BB56-459106F352C0}" dt="2026-01-07T09:13:39.850" v="1501" actId="207"/>
          <ac:spMkLst>
            <pc:docMk/>
            <pc:sldMk cId="4004972399" sldId="314"/>
            <ac:spMk id="2" creationId="{69EF0330-9B9F-0908-ED53-586CF2FA63E4}"/>
          </ac:spMkLst>
        </pc:spChg>
        <pc:spChg chg="mod ord">
          <ac:chgData name="Karen Diephuis" userId="3a5cc91c-abab-4baf-aa48-ebbcb026c9cd" providerId="ADAL" clId="{6E74DA76-F060-402D-BB56-459106F352C0}" dt="2026-01-07T08:00:38.864" v="1278" actId="700"/>
          <ac:spMkLst>
            <pc:docMk/>
            <pc:sldMk cId="4004972399" sldId="314"/>
            <ac:spMk id="4" creationId="{18051758-47E8-63C9-13BE-4AE4D5C3477C}"/>
          </ac:spMkLst>
        </pc:spChg>
        <pc:spChg chg="mod ord">
          <ac:chgData name="Karen Diephuis" userId="3a5cc91c-abab-4baf-aa48-ebbcb026c9cd" providerId="ADAL" clId="{6E74DA76-F060-402D-BB56-459106F352C0}" dt="2026-01-07T09:38:30.904" v="1860" actId="255"/>
          <ac:spMkLst>
            <pc:docMk/>
            <pc:sldMk cId="4004972399" sldId="314"/>
            <ac:spMk id="7" creationId="{2A29F33E-1359-94DE-0900-5A2F44BEBFCB}"/>
          </ac:spMkLst>
        </pc:spChg>
        <pc:picChg chg="mod">
          <ac:chgData name="Karen Diephuis" userId="3a5cc91c-abab-4baf-aa48-ebbcb026c9cd" providerId="ADAL" clId="{6E74DA76-F060-402D-BB56-459106F352C0}" dt="2026-01-07T09:13:56.124" v="1505" actId="14100"/>
          <ac:picMkLst>
            <pc:docMk/>
            <pc:sldMk cId="4004972399" sldId="314"/>
            <ac:picMk id="5" creationId="{FF898D96-1CC6-5FF5-F3A3-B8A300F2D9AE}"/>
          </ac:picMkLst>
        </pc:picChg>
      </pc:sldChg>
      <pc:sldChg chg="modSp add del mod">
        <pc:chgData name="Karen Diephuis" userId="3a5cc91c-abab-4baf-aa48-ebbcb026c9cd" providerId="ADAL" clId="{6E74DA76-F060-402D-BB56-459106F352C0}" dt="2026-01-07T09:39:13.003" v="1862" actId="1076"/>
        <pc:sldMkLst>
          <pc:docMk/>
          <pc:sldMk cId="1741648874" sldId="315"/>
        </pc:sldMkLst>
        <pc:spChg chg="mod">
          <ac:chgData name="Karen Diephuis" userId="3a5cc91c-abab-4baf-aa48-ebbcb026c9cd" providerId="ADAL" clId="{6E74DA76-F060-402D-BB56-459106F352C0}" dt="2026-01-06T15:45:30.018" v="1086" actId="20577"/>
          <ac:spMkLst>
            <pc:docMk/>
            <pc:sldMk cId="1741648874" sldId="315"/>
            <ac:spMk id="7" creationId="{21698E24-75BB-1D79-7292-425DE24A09AA}"/>
          </ac:spMkLst>
        </pc:spChg>
        <pc:spChg chg="mod">
          <ac:chgData name="Karen Diephuis" userId="3a5cc91c-abab-4baf-aa48-ebbcb026c9cd" providerId="ADAL" clId="{6E74DA76-F060-402D-BB56-459106F352C0}" dt="2026-01-07T09:39:13.003" v="1862" actId="1076"/>
          <ac:spMkLst>
            <pc:docMk/>
            <pc:sldMk cId="1741648874" sldId="315"/>
            <ac:spMk id="10" creationId="{B4E530C5-5671-130E-DD53-97594B317F6B}"/>
          </ac:spMkLst>
        </pc:spChg>
        <pc:picChg chg="mod">
          <ac:chgData name="Karen Diephuis" userId="3a5cc91c-abab-4baf-aa48-ebbcb026c9cd" providerId="ADAL" clId="{6E74DA76-F060-402D-BB56-459106F352C0}" dt="2026-01-06T15:45:17.547" v="1082" actId="1076"/>
          <ac:picMkLst>
            <pc:docMk/>
            <pc:sldMk cId="1741648874" sldId="315"/>
            <ac:picMk id="6" creationId="{FAA3A732-A7DB-1FB8-254F-111EBC5CD7EC}"/>
          </ac:picMkLst>
        </pc:picChg>
      </pc:sldChg>
      <pc:sldChg chg="add del">
        <pc:chgData name="Karen Diephuis" userId="3a5cc91c-abab-4baf-aa48-ebbcb026c9cd" providerId="ADAL" clId="{6E74DA76-F060-402D-BB56-459106F352C0}" dt="2026-01-06T13:49:22.585" v="159" actId="47"/>
        <pc:sldMkLst>
          <pc:docMk/>
          <pc:sldMk cId="2449942649" sldId="316"/>
        </pc:sldMkLst>
      </pc:sldChg>
      <pc:sldChg chg="modSp add mod modClrScheme chgLayout">
        <pc:chgData name="Karen Diephuis" userId="3a5cc91c-abab-4baf-aa48-ebbcb026c9cd" providerId="ADAL" clId="{6E74DA76-F060-402D-BB56-459106F352C0}" dt="2026-01-07T09:35:15.670" v="1800" actId="27636"/>
        <pc:sldMkLst>
          <pc:docMk/>
          <pc:sldMk cId="1116417780" sldId="317"/>
        </pc:sldMkLst>
        <pc:spChg chg="mod ord">
          <ac:chgData name="Karen Diephuis" userId="3a5cc91c-abab-4baf-aa48-ebbcb026c9cd" providerId="ADAL" clId="{6E74DA76-F060-402D-BB56-459106F352C0}" dt="2026-01-06T15:36:06.993" v="1078" actId="207"/>
          <ac:spMkLst>
            <pc:docMk/>
            <pc:sldMk cId="1116417780" sldId="317"/>
            <ac:spMk id="2" creationId="{67616DC5-686C-926F-1C3A-468A1231243A}"/>
          </ac:spMkLst>
        </pc:spChg>
        <pc:spChg chg="mod ord">
          <ac:chgData name="Karen Diephuis" userId="3a5cc91c-abab-4baf-aa48-ebbcb026c9cd" providerId="ADAL" clId="{6E74DA76-F060-402D-BB56-459106F352C0}" dt="2026-01-07T09:35:15.670" v="1800" actId="27636"/>
          <ac:spMkLst>
            <pc:docMk/>
            <pc:sldMk cId="1116417780" sldId="317"/>
            <ac:spMk id="3" creationId="{028905EC-FDBE-4B17-5AD9-90017DFBF9C3}"/>
          </ac:spMkLst>
        </pc:spChg>
        <pc:spChg chg="mod ord">
          <ac:chgData name="Karen Diephuis" userId="3a5cc91c-abab-4baf-aa48-ebbcb026c9cd" providerId="ADAL" clId="{6E74DA76-F060-402D-BB56-459106F352C0}" dt="2026-01-06T15:35:59.340" v="1075" actId="700"/>
          <ac:spMkLst>
            <pc:docMk/>
            <pc:sldMk cId="1116417780" sldId="317"/>
            <ac:spMk id="4" creationId="{39F6C2BC-A3CB-67FA-62D0-B92629C1C2E0}"/>
          </ac:spMkLst>
        </pc:spChg>
      </pc:sldChg>
      <pc:sldChg chg="add del">
        <pc:chgData name="Karen Diephuis" userId="3a5cc91c-abab-4baf-aa48-ebbcb026c9cd" providerId="ADAL" clId="{6E74DA76-F060-402D-BB56-459106F352C0}" dt="2026-01-06T13:49:22.585" v="159" actId="47"/>
        <pc:sldMkLst>
          <pc:docMk/>
          <pc:sldMk cId="1157822299" sldId="317"/>
        </pc:sldMkLst>
      </pc:sldChg>
      <pc:sldChg chg="modSp add del mod modClrScheme chgLayout">
        <pc:chgData name="Karen Diephuis" userId="3a5cc91c-abab-4baf-aa48-ebbcb026c9cd" providerId="ADAL" clId="{6E74DA76-F060-402D-BB56-459106F352C0}" dt="2026-01-07T08:41:25.253" v="1433" actId="1076"/>
        <pc:sldMkLst>
          <pc:docMk/>
          <pc:sldMk cId="4150066429" sldId="318"/>
        </pc:sldMkLst>
        <pc:spChg chg="mod ord">
          <ac:chgData name="Karen Diephuis" userId="3a5cc91c-abab-4baf-aa48-ebbcb026c9cd" providerId="ADAL" clId="{6E74DA76-F060-402D-BB56-459106F352C0}" dt="2026-01-07T08:40:58.295" v="1426" actId="255"/>
          <ac:spMkLst>
            <pc:docMk/>
            <pc:sldMk cId="4150066429" sldId="318"/>
            <ac:spMk id="2" creationId="{36A80951-62EC-6F3F-44BB-BE9E585AC5CB}"/>
          </ac:spMkLst>
        </pc:spChg>
        <pc:spChg chg="mod ord">
          <ac:chgData name="Karen Diephuis" userId="3a5cc91c-abab-4baf-aa48-ebbcb026c9cd" providerId="ADAL" clId="{6E74DA76-F060-402D-BB56-459106F352C0}" dt="2026-01-07T08:41:25.253" v="1433" actId="1076"/>
          <ac:spMkLst>
            <pc:docMk/>
            <pc:sldMk cId="4150066429" sldId="318"/>
            <ac:spMk id="3" creationId="{24B67C80-7595-39A5-2765-2E73D794A9DE}"/>
          </ac:spMkLst>
        </pc:spChg>
        <pc:spChg chg="mod ord">
          <ac:chgData name="Karen Diephuis" userId="3a5cc91c-abab-4baf-aa48-ebbcb026c9cd" providerId="ADAL" clId="{6E74DA76-F060-402D-BB56-459106F352C0}" dt="2026-01-07T08:01:17.779" v="1285" actId="700"/>
          <ac:spMkLst>
            <pc:docMk/>
            <pc:sldMk cId="4150066429" sldId="318"/>
            <ac:spMk id="4" creationId="{6A323630-9746-277B-5A15-499033536A64}"/>
          </ac:spMkLst>
        </pc:spChg>
      </pc:sldChg>
      <pc:sldChg chg="addSp delSp modSp add del mod modClrScheme chgLayout">
        <pc:chgData name="Karen Diephuis" userId="3a5cc91c-abab-4baf-aa48-ebbcb026c9cd" providerId="ADAL" clId="{6E74DA76-F060-402D-BB56-459106F352C0}" dt="2026-01-07T09:12:28.563" v="1485" actId="14100"/>
        <pc:sldMkLst>
          <pc:docMk/>
          <pc:sldMk cId="2606312629" sldId="319"/>
        </pc:sldMkLst>
        <pc:spChg chg="add del mod ord">
          <ac:chgData name="Karen Diephuis" userId="3a5cc91c-abab-4baf-aa48-ebbcb026c9cd" providerId="ADAL" clId="{6E74DA76-F060-402D-BB56-459106F352C0}" dt="2026-01-07T09:12:20.706" v="1482" actId="478"/>
          <ac:spMkLst>
            <pc:docMk/>
            <pc:sldMk cId="2606312629" sldId="319"/>
            <ac:spMk id="2" creationId="{8D4D38CE-84CC-6729-5C66-66F463E99346}"/>
          </ac:spMkLst>
        </pc:spChg>
        <pc:spChg chg="add del mod ord">
          <ac:chgData name="Karen Diephuis" userId="3a5cc91c-abab-4baf-aa48-ebbcb026c9cd" providerId="ADAL" clId="{6E74DA76-F060-402D-BB56-459106F352C0}" dt="2026-01-07T09:12:21.802" v="1483" actId="478"/>
          <ac:spMkLst>
            <pc:docMk/>
            <pc:sldMk cId="2606312629" sldId="319"/>
            <ac:spMk id="3" creationId="{129E6731-1E0D-B867-6886-EDA411DED9DF}"/>
          </ac:spMkLst>
        </pc:spChg>
        <pc:spChg chg="mod ord">
          <ac:chgData name="Karen Diephuis" userId="3a5cc91c-abab-4baf-aa48-ebbcb026c9cd" providerId="ADAL" clId="{6E74DA76-F060-402D-BB56-459106F352C0}" dt="2026-01-07T08:00:59.252" v="1281" actId="700"/>
          <ac:spMkLst>
            <pc:docMk/>
            <pc:sldMk cId="2606312629" sldId="319"/>
            <ac:spMk id="4" creationId="{6D4CCFC4-82B9-D3CD-712D-D66FB3AAE2E9}"/>
          </ac:spMkLst>
        </pc:spChg>
        <pc:picChg chg="mod">
          <ac:chgData name="Karen Diephuis" userId="3a5cc91c-abab-4baf-aa48-ebbcb026c9cd" providerId="ADAL" clId="{6E74DA76-F060-402D-BB56-459106F352C0}" dt="2026-01-07T09:12:28.563" v="1485" actId="14100"/>
          <ac:picMkLst>
            <pc:docMk/>
            <pc:sldMk cId="2606312629" sldId="319"/>
            <ac:picMk id="5" creationId="{2D56EDD1-19FD-8DDB-0F01-0759913856E7}"/>
          </ac:picMkLst>
        </pc:picChg>
      </pc:sldChg>
      <pc:sldChg chg="modSp add del mod modClrScheme chgLayout">
        <pc:chgData name="Karen Diephuis" userId="3a5cc91c-abab-4baf-aa48-ebbcb026c9cd" providerId="ADAL" clId="{6E74DA76-F060-402D-BB56-459106F352C0}" dt="2026-01-06T15:50:32.028" v="1277" actId="20577"/>
        <pc:sldMkLst>
          <pc:docMk/>
          <pc:sldMk cId="4058927660" sldId="320"/>
        </pc:sldMkLst>
        <pc:spChg chg="mod ord">
          <ac:chgData name="Karen Diephuis" userId="3a5cc91c-abab-4baf-aa48-ebbcb026c9cd" providerId="ADAL" clId="{6E74DA76-F060-402D-BB56-459106F352C0}" dt="2026-01-06T15:47:01.827" v="1182" actId="207"/>
          <ac:spMkLst>
            <pc:docMk/>
            <pc:sldMk cId="4058927660" sldId="320"/>
            <ac:spMk id="2" creationId="{A0DF5AD7-F17E-8FC5-3AE1-654938C82AC7}"/>
          </ac:spMkLst>
        </pc:spChg>
        <pc:spChg chg="mod ord">
          <ac:chgData name="Karen Diephuis" userId="3a5cc91c-abab-4baf-aa48-ebbcb026c9cd" providerId="ADAL" clId="{6E74DA76-F060-402D-BB56-459106F352C0}" dt="2026-01-06T15:46:45.777" v="1115" actId="700"/>
          <ac:spMkLst>
            <pc:docMk/>
            <pc:sldMk cId="4058927660" sldId="320"/>
            <ac:spMk id="4" creationId="{65525CB2-74E1-DEFA-65C5-E4D5204FBCF0}"/>
          </ac:spMkLst>
        </pc:spChg>
        <pc:spChg chg="mod ord">
          <ac:chgData name="Karen Diephuis" userId="3a5cc91c-abab-4baf-aa48-ebbcb026c9cd" providerId="ADAL" clId="{6E74DA76-F060-402D-BB56-459106F352C0}" dt="2026-01-06T15:50:32.028" v="1277" actId="20577"/>
          <ac:spMkLst>
            <pc:docMk/>
            <pc:sldMk cId="4058927660" sldId="320"/>
            <ac:spMk id="7" creationId="{1071BCC7-9D89-52A5-3C17-E03149EC0E1F}"/>
          </ac:spMkLst>
        </pc:spChg>
      </pc:sldChg>
      <pc:sldChg chg="modSp add del mod modClrScheme chgLayout">
        <pc:chgData name="Karen Diephuis" userId="3a5cc91c-abab-4baf-aa48-ebbcb026c9cd" providerId="ADAL" clId="{6E74DA76-F060-402D-BB56-459106F352C0}" dt="2026-01-07T09:33:18.313" v="1753" actId="14100"/>
        <pc:sldMkLst>
          <pc:docMk/>
          <pc:sldMk cId="2757433905" sldId="321"/>
        </pc:sldMkLst>
        <pc:spChg chg="mod ord">
          <ac:chgData name="Karen Diephuis" userId="3a5cc91c-abab-4baf-aa48-ebbcb026c9cd" providerId="ADAL" clId="{6E74DA76-F060-402D-BB56-459106F352C0}" dt="2026-01-06T15:28:33.048" v="1051" actId="207"/>
          <ac:spMkLst>
            <pc:docMk/>
            <pc:sldMk cId="2757433905" sldId="321"/>
            <ac:spMk id="2" creationId="{C6EDBB88-B6F3-406C-21B0-382564F0B770}"/>
          </ac:spMkLst>
        </pc:spChg>
        <pc:spChg chg="mod ord">
          <ac:chgData name="Karen Diephuis" userId="3a5cc91c-abab-4baf-aa48-ebbcb026c9cd" providerId="ADAL" clId="{6E74DA76-F060-402D-BB56-459106F352C0}" dt="2026-01-07T09:33:18.313" v="1753" actId="14100"/>
          <ac:spMkLst>
            <pc:docMk/>
            <pc:sldMk cId="2757433905" sldId="321"/>
            <ac:spMk id="3" creationId="{691CBA98-FBBF-9C1C-1BDB-2ED1F09EF573}"/>
          </ac:spMkLst>
        </pc:spChg>
        <pc:spChg chg="mod ord">
          <ac:chgData name="Karen Diephuis" userId="3a5cc91c-abab-4baf-aa48-ebbcb026c9cd" providerId="ADAL" clId="{6E74DA76-F060-402D-BB56-459106F352C0}" dt="2026-01-06T15:28:23.346" v="1048" actId="700"/>
          <ac:spMkLst>
            <pc:docMk/>
            <pc:sldMk cId="2757433905" sldId="321"/>
            <ac:spMk id="4" creationId="{C8775968-274E-89C8-4CAF-B82FD0BA9866}"/>
          </ac:spMkLst>
        </pc:spChg>
      </pc:sldChg>
      <pc:sldChg chg="addSp delSp modSp add del mod modClrScheme chgLayout">
        <pc:chgData name="Karen Diephuis" userId="3a5cc91c-abab-4baf-aa48-ebbcb026c9cd" providerId="ADAL" clId="{6E74DA76-F060-402D-BB56-459106F352C0}" dt="2026-01-07T08:25:36.059" v="1301" actId="14100"/>
        <pc:sldMkLst>
          <pc:docMk/>
          <pc:sldMk cId="1201257354" sldId="322"/>
        </pc:sldMkLst>
        <pc:spChg chg="mod ord">
          <ac:chgData name="Karen Diephuis" userId="3a5cc91c-abab-4baf-aa48-ebbcb026c9cd" providerId="ADAL" clId="{6E74DA76-F060-402D-BB56-459106F352C0}" dt="2026-01-07T08:25:24.025" v="1297" actId="26606"/>
          <ac:spMkLst>
            <pc:docMk/>
            <pc:sldMk cId="1201257354" sldId="322"/>
            <ac:spMk id="2" creationId="{1202AB0D-1BB5-F267-72BE-D7FC695C3AB4}"/>
          </ac:spMkLst>
        </pc:spChg>
        <pc:spChg chg="add del mod ord">
          <ac:chgData name="Karen Diephuis" userId="3a5cc91c-abab-4baf-aa48-ebbcb026c9cd" providerId="ADAL" clId="{6E74DA76-F060-402D-BB56-459106F352C0}" dt="2026-01-06T15:25:35.989" v="1017" actId="478"/>
          <ac:spMkLst>
            <pc:docMk/>
            <pc:sldMk cId="1201257354" sldId="322"/>
            <ac:spMk id="3" creationId="{98B3C38E-B7F4-BBC0-EF6B-8CAEE2DF5CAD}"/>
          </ac:spMkLst>
        </pc:spChg>
        <pc:spChg chg="mod ord modVis">
          <ac:chgData name="Karen Diephuis" userId="3a5cc91c-abab-4baf-aa48-ebbcb026c9cd" providerId="ADAL" clId="{6E74DA76-F060-402D-BB56-459106F352C0}" dt="2026-01-07T08:25:24.025" v="1297" actId="26606"/>
          <ac:spMkLst>
            <pc:docMk/>
            <pc:sldMk cId="1201257354" sldId="322"/>
            <ac:spMk id="4" creationId="{9AA96643-B261-C7CF-CD15-F2BB0394F3BF}"/>
          </ac:spMkLst>
        </pc:spChg>
        <pc:spChg chg="add del">
          <ac:chgData name="Karen Diephuis" userId="3a5cc91c-abab-4baf-aa48-ebbcb026c9cd" providerId="ADAL" clId="{6E74DA76-F060-402D-BB56-459106F352C0}" dt="2026-01-07T08:25:30.206" v="1299" actId="478"/>
          <ac:spMkLst>
            <pc:docMk/>
            <pc:sldMk cId="1201257354" sldId="322"/>
            <ac:spMk id="9" creationId="{CC69FDA4-2440-ADBC-735A-C8472D96EF23}"/>
          </ac:spMkLst>
        </pc:spChg>
        <pc:spChg chg="add del mod">
          <ac:chgData name="Karen Diephuis" userId="3a5cc91c-abab-4baf-aa48-ebbcb026c9cd" providerId="ADAL" clId="{6E74DA76-F060-402D-BB56-459106F352C0}" dt="2026-01-07T08:23:58.074" v="1290" actId="478"/>
          <ac:spMkLst>
            <pc:docMk/>
            <pc:sldMk cId="1201257354" sldId="322"/>
            <ac:spMk id="10" creationId="{32FC1FF4-BB4D-E1F5-E700-F918017A0E99}"/>
          </ac:spMkLst>
        </pc:spChg>
        <pc:graphicFrameChg chg="add mod modGraphic">
          <ac:chgData name="Karen Diephuis" userId="3a5cc91c-abab-4baf-aa48-ebbcb026c9cd" providerId="ADAL" clId="{6E74DA76-F060-402D-BB56-459106F352C0}" dt="2026-01-07T08:25:36.059" v="1301" actId="14100"/>
          <ac:graphicFrameMkLst>
            <pc:docMk/>
            <pc:sldMk cId="1201257354" sldId="322"/>
            <ac:graphicFrameMk id="3" creationId="{8888F19F-74DC-7D71-7DFB-D4031E913E7B}"/>
          </ac:graphicFrameMkLst>
        </pc:graphicFrameChg>
        <pc:graphicFrameChg chg="del mod modGraphic">
          <ac:chgData name="Karen Diephuis" userId="3a5cc91c-abab-4baf-aa48-ebbcb026c9cd" providerId="ADAL" clId="{6E74DA76-F060-402D-BB56-459106F352C0}" dt="2026-01-07T08:25:00.917" v="1293" actId="478"/>
          <ac:graphicFrameMkLst>
            <pc:docMk/>
            <pc:sldMk cId="1201257354" sldId="322"/>
            <ac:graphicFrameMk id="5" creationId="{F19D6A67-92D3-F6E0-44F3-AD84CEDBE142}"/>
          </ac:graphicFrameMkLst>
        </pc:graphicFrameChg>
      </pc:sldChg>
      <pc:sldChg chg="addSp delSp modSp add del mod modClrScheme chgLayout">
        <pc:chgData name="Karen Diephuis" userId="3a5cc91c-abab-4baf-aa48-ebbcb026c9cd" providerId="ADAL" clId="{6E74DA76-F060-402D-BB56-459106F352C0}" dt="2026-01-06T15:25:03.880" v="1013" actId="1076"/>
        <pc:sldMkLst>
          <pc:docMk/>
          <pc:sldMk cId="3029893098" sldId="323"/>
        </pc:sldMkLst>
        <pc:spChg chg="mod ord">
          <ac:chgData name="Karen Diephuis" userId="3a5cc91c-abab-4baf-aa48-ebbcb026c9cd" providerId="ADAL" clId="{6E74DA76-F060-402D-BB56-459106F352C0}" dt="2026-01-06T15:24:26.416" v="1008" actId="207"/>
          <ac:spMkLst>
            <pc:docMk/>
            <pc:sldMk cId="3029893098" sldId="323"/>
            <ac:spMk id="2" creationId="{356003B0-28A6-A133-0418-EABD6A264CBC}"/>
          </ac:spMkLst>
        </pc:spChg>
        <pc:spChg chg="mod ord">
          <ac:chgData name="Karen Diephuis" userId="3a5cc91c-abab-4baf-aa48-ebbcb026c9cd" providerId="ADAL" clId="{6E74DA76-F060-402D-BB56-459106F352C0}" dt="2026-01-06T15:24:05.927" v="1006" actId="700"/>
          <ac:spMkLst>
            <pc:docMk/>
            <pc:sldMk cId="3029893098" sldId="323"/>
            <ac:spMk id="4" creationId="{F9443808-A009-FDBD-4D97-B7550FEF6C0A}"/>
          </ac:spMkLst>
        </pc:spChg>
        <pc:spChg chg="add del mod ord">
          <ac:chgData name="Karen Diephuis" userId="3a5cc91c-abab-4baf-aa48-ebbcb026c9cd" providerId="ADAL" clId="{6E74DA76-F060-402D-BB56-459106F352C0}" dt="2026-01-06T15:24:33.896" v="1010" actId="478"/>
          <ac:spMkLst>
            <pc:docMk/>
            <pc:sldMk cId="3029893098" sldId="323"/>
            <ac:spMk id="5" creationId="{0BCD0818-9C38-F53D-9271-3140397A4629}"/>
          </ac:spMkLst>
        </pc:spChg>
        <pc:graphicFrameChg chg="mod modGraphic">
          <ac:chgData name="Karen Diephuis" userId="3a5cc91c-abab-4baf-aa48-ebbcb026c9cd" providerId="ADAL" clId="{6E74DA76-F060-402D-BB56-459106F352C0}" dt="2026-01-06T15:25:03.880" v="1013" actId="1076"/>
          <ac:graphicFrameMkLst>
            <pc:docMk/>
            <pc:sldMk cId="3029893098" sldId="323"/>
            <ac:graphicFrameMk id="3" creationId="{19D220F1-BCDC-05D8-EFC9-B6DDEA8F555B}"/>
          </ac:graphicFrameMkLst>
        </pc:graphicFrameChg>
      </pc:sldChg>
      <pc:sldChg chg="modSp add del mod modClrScheme chgLayout">
        <pc:chgData name="Karen Diephuis" userId="3a5cc91c-abab-4baf-aa48-ebbcb026c9cd" providerId="ADAL" clId="{6E74DA76-F060-402D-BB56-459106F352C0}" dt="2026-01-06T15:32:35.130" v="1056" actId="14100"/>
        <pc:sldMkLst>
          <pc:docMk/>
          <pc:sldMk cId="2809113443" sldId="324"/>
        </pc:sldMkLst>
        <pc:spChg chg="mod ord">
          <ac:chgData name="Karen Diephuis" userId="3a5cc91c-abab-4baf-aa48-ebbcb026c9cd" providerId="ADAL" clId="{6E74DA76-F060-402D-BB56-459106F352C0}" dt="2026-01-06T15:29:17.236" v="1053" actId="255"/>
          <ac:spMkLst>
            <pc:docMk/>
            <pc:sldMk cId="2809113443" sldId="324"/>
            <ac:spMk id="2" creationId="{828C0DF5-D14C-1CD9-DD31-6465AD216930}"/>
          </ac:spMkLst>
        </pc:spChg>
        <pc:spChg chg="mod ord">
          <ac:chgData name="Karen Diephuis" userId="3a5cc91c-abab-4baf-aa48-ebbcb026c9cd" providerId="ADAL" clId="{6E74DA76-F060-402D-BB56-459106F352C0}" dt="2026-01-06T15:32:35.130" v="1056" actId="14100"/>
          <ac:spMkLst>
            <pc:docMk/>
            <pc:sldMk cId="2809113443" sldId="324"/>
            <ac:spMk id="3" creationId="{B37DC7AA-F344-0B08-41AA-7C017EF47C8E}"/>
          </ac:spMkLst>
        </pc:spChg>
        <pc:spChg chg="mod ord">
          <ac:chgData name="Karen Diephuis" userId="3a5cc91c-abab-4baf-aa48-ebbcb026c9cd" providerId="ADAL" clId="{6E74DA76-F060-402D-BB56-459106F352C0}" dt="2026-01-06T15:26:19.264" v="1020" actId="700"/>
          <ac:spMkLst>
            <pc:docMk/>
            <pc:sldMk cId="2809113443" sldId="324"/>
            <ac:spMk id="4" creationId="{A637AABC-B41B-EE0C-E0F2-FEE1A2BB905A}"/>
          </ac:spMkLst>
        </pc:spChg>
      </pc:sldChg>
      <pc:sldChg chg="add del">
        <pc:chgData name="Karen Diephuis" userId="3a5cc91c-abab-4baf-aa48-ebbcb026c9cd" providerId="ADAL" clId="{6E74DA76-F060-402D-BB56-459106F352C0}" dt="2026-01-06T13:49:22.585" v="159" actId="47"/>
        <pc:sldMkLst>
          <pc:docMk/>
          <pc:sldMk cId="1116417780" sldId="325"/>
        </pc:sldMkLst>
      </pc:sldChg>
      <pc:sldChg chg="modSp add mod modClrScheme chgLayout">
        <pc:chgData name="Karen Diephuis" userId="3a5cc91c-abab-4baf-aa48-ebbcb026c9cd" providerId="ADAL" clId="{6E74DA76-F060-402D-BB56-459106F352C0}" dt="2026-01-07T08:40:12.261" v="1412" actId="20577"/>
        <pc:sldMkLst>
          <pc:docMk/>
          <pc:sldMk cId="3045734492" sldId="325"/>
        </pc:sldMkLst>
        <pc:spChg chg="mod ord">
          <ac:chgData name="Karen Diephuis" userId="3a5cc91c-abab-4baf-aa48-ebbcb026c9cd" providerId="ADAL" clId="{6E74DA76-F060-402D-BB56-459106F352C0}" dt="2026-01-07T08:38:52.673" v="1371" actId="207"/>
          <ac:spMkLst>
            <pc:docMk/>
            <pc:sldMk cId="3045734492" sldId="325"/>
            <ac:spMk id="2" creationId="{F4DCC8BC-2690-27D5-E4F4-A2DF705DE6C4}"/>
          </ac:spMkLst>
        </pc:spChg>
        <pc:spChg chg="mod ord">
          <ac:chgData name="Karen Diephuis" userId="3a5cc91c-abab-4baf-aa48-ebbcb026c9cd" providerId="ADAL" clId="{6E74DA76-F060-402D-BB56-459106F352C0}" dt="2026-01-07T08:40:12.261" v="1412" actId="20577"/>
          <ac:spMkLst>
            <pc:docMk/>
            <pc:sldMk cId="3045734492" sldId="325"/>
            <ac:spMk id="3" creationId="{A2260028-EAB3-82E2-6603-7CBF262E5AA9}"/>
          </ac:spMkLst>
        </pc:spChg>
        <pc:spChg chg="mod ord">
          <ac:chgData name="Karen Diephuis" userId="3a5cc91c-abab-4baf-aa48-ebbcb026c9cd" providerId="ADAL" clId="{6E74DA76-F060-402D-BB56-459106F352C0}" dt="2026-01-07T08:01:23.310" v="1287" actId="700"/>
          <ac:spMkLst>
            <pc:docMk/>
            <pc:sldMk cId="3045734492" sldId="325"/>
            <ac:spMk id="4" creationId="{0033315C-BB47-DEDA-7ADC-5C0C554DEDD7}"/>
          </ac:spMkLst>
        </pc:spChg>
      </pc:sldChg>
      <pc:sldChg chg="new del">
        <pc:chgData name="Karen Diephuis" userId="3a5cc91c-abab-4baf-aa48-ebbcb026c9cd" providerId="ADAL" clId="{6E74DA76-F060-402D-BB56-459106F352C0}" dt="2026-01-06T15:33:21.090" v="1060" actId="680"/>
        <pc:sldMkLst>
          <pc:docMk/>
          <pc:sldMk cId="1071789721" sldId="326"/>
        </pc:sldMkLst>
      </pc:sldChg>
      <pc:sldChg chg="new del">
        <pc:chgData name="Karen Diephuis" userId="3a5cc91c-abab-4baf-aa48-ebbcb026c9cd" providerId="ADAL" clId="{6E74DA76-F060-402D-BB56-459106F352C0}" dt="2026-01-06T15:33:29.352" v="1062" actId="2696"/>
        <pc:sldMkLst>
          <pc:docMk/>
          <pc:sldMk cId="3099049385" sldId="326"/>
        </pc:sldMkLst>
      </pc:sldChg>
      <pc:sldChg chg="new del">
        <pc:chgData name="Karen Diephuis" userId="3a5cc91c-abab-4baf-aa48-ebbcb026c9cd" providerId="ADAL" clId="{6E74DA76-F060-402D-BB56-459106F352C0}" dt="2026-01-06T15:33:34.683" v="1064" actId="2696"/>
        <pc:sldMkLst>
          <pc:docMk/>
          <pc:sldMk cId="3751367034" sldId="326"/>
        </pc:sldMkLst>
      </pc:sldChg>
      <pc:sldMasterChg chg="delSldLayout">
        <pc:chgData name="Karen Diephuis" userId="3a5cc91c-abab-4baf-aa48-ebbcb026c9cd" providerId="ADAL" clId="{6E74DA76-F060-402D-BB56-459106F352C0}" dt="2026-01-06T13:56:27.708" v="218" actId="47"/>
        <pc:sldMasterMkLst>
          <pc:docMk/>
          <pc:sldMasterMk cId="3981558086" sldId="2147483696"/>
        </pc:sldMasterMkLst>
        <pc:sldLayoutChg chg="del">
          <pc:chgData name="Karen Diephuis" userId="3a5cc91c-abab-4baf-aa48-ebbcb026c9cd" providerId="ADAL" clId="{6E74DA76-F060-402D-BB56-459106F352C0}" dt="2026-01-06T13:56:27.708" v="218" actId="47"/>
          <pc:sldLayoutMkLst>
            <pc:docMk/>
            <pc:sldMasterMk cId="3981558086" sldId="2147483696"/>
            <pc:sldLayoutMk cId="1252204886" sldId="2147483704"/>
          </pc:sldLayoutMkLst>
        </pc:sldLayoutChg>
        <pc:sldLayoutChg chg="del">
          <pc:chgData name="Karen Diephuis" userId="3a5cc91c-abab-4baf-aa48-ebbcb026c9cd" providerId="ADAL" clId="{6E74DA76-F060-402D-BB56-459106F352C0}" dt="2026-01-06T13:49:22.585" v="159" actId="47"/>
          <pc:sldLayoutMkLst>
            <pc:docMk/>
            <pc:sldMasterMk cId="3981558086" sldId="2147483696"/>
            <pc:sldLayoutMk cId="1409227432" sldId="2147483704"/>
          </pc:sldLayoutMkLst>
        </pc:sldLayoutChg>
        <pc:sldLayoutChg chg="del">
          <pc:chgData name="Karen Diephuis" userId="3a5cc91c-abab-4baf-aa48-ebbcb026c9cd" providerId="ADAL" clId="{6E74DA76-F060-402D-BB56-459106F352C0}" dt="2026-01-06T13:54:31.927" v="204" actId="47"/>
          <pc:sldLayoutMkLst>
            <pc:docMk/>
            <pc:sldMasterMk cId="3981558086" sldId="2147483696"/>
            <pc:sldLayoutMk cId="2056360787" sldId="2147483704"/>
          </pc:sldLayoutMkLst>
        </pc:sldLayoutChg>
        <pc:sldLayoutChg chg="del">
          <pc:chgData name="Karen Diephuis" userId="3a5cc91c-abab-4baf-aa48-ebbcb026c9cd" providerId="ADAL" clId="{6E74DA76-F060-402D-BB56-459106F352C0}" dt="2026-01-06T13:51:32.368" v="192" actId="2696"/>
          <pc:sldLayoutMkLst>
            <pc:docMk/>
            <pc:sldMasterMk cId="3981558086" sldId="2147483696"/>
            <pc:sldLayoutMk cId="2789629856" sldId="2147483704"/>
          </pc:sldLayoutMkLst>
        </pc:sldLayoutChg>
        <pc:sldLayoutChg chg="del">
          <pc:chgData name="Karen Diephuis" userId="3a5cc91c-abab-4baf-aa48-ebbcb026c9cd" providerId="ADAL" clId="{6E74DA76-F060-402D-BB56-459106F352C0}" dt="2026-01-06T13:49:22.585" v="159" actId="47"/>
          <pc:sldLayoutMkLst>
            <pc:docMk/>
            <pc:sldMasterMk cId="3981558086" sldId="2147483696"/>
            <pc:sldLayoutMk cId="1231894952" sldId="2147483705"/>
          </pc:sldLayoutMkLst>
        </pc:sldLayoutChg>
      </pc:sldMasterChg>
      <pc:sldMasterChg chg="del delSldLayout">
        <pc:chgData name="Karen Diephuis" userId="3a5cc91c-abab-4baf-aa48-ebbcb026c9cd" providerId="ADAL" clId="{6E74DA76-F060-402D-BB56-459106F352C0}" dt="2026-01-06T13:47:51.512" v="144" actId="47"/>
        <pc:sldMasterMkLst>
          <pc:docMk/>
          <pc:sldMasterMk cId="499067988" sldId="2147483704"/>
        </pc:sldMasterMkLst>
        <pc:sldLayoutChg chg="del">
          <pc:chgData name="Karen Diephuis" userId="3a5cc91c-abab-4baf-aa48-ebbcb026c9cd" providerId="ADAL" clId="{6E74DA76-F060-402D-BB56-459106F352C0}" dt="2026-01-06T13:47:51.512" v="144" actId="47"/>
          <pc:sldLayoutMkLst>
            <pc:docMk/>
            <pc:sldMasterMk cId="499067988" sldId="2147483704"/>
            <pc:sldLayoutMk cId="1856695183" sldId="2147483705"/>
          </pc:sldLayoutMkLst>
        </pc:sldLayoutChg>
        <pc:sldLayoutChg chg="del">
          <pc:chgData name="Karen Diephuis" userId="3a5cc91c-abab-4baf-aa48-ebbcb026c9cd" providerId="ADAL" clId="{6E74DA76-F060-402D-BB56-459106F352C0}" dt="2026-01-06T13:47:51.512" v="144" actId="47"/>
          <pc:sldLayoutMkLst>
            <pc:docMk/>
            <pc:sldMasterMk cId="499067988" sldId="2147483704"/>
            <pc:sldLayoutMk cId="1991013949" sldId="2147483706"/>
          </pc:sldLayoutMkLst>
        </pc:sldLayoutChg>
        <pc:sldLayoutChg chg="del">
          <pc:chgData name="Karen Diephuis" userId="3a5cc91c-abab-4baf-aa48-ebbcb026c9cd" providerId="ADAL" clId="{6E74DA76-F060-402D-BB56-459106F352C0}" dt="2026-01-06T13:47:51.512" v="144" actId="47"/>
          <pc:sldLayoutMkLst>
            <pc:docMk/>
            <pc:sldMasterMk cId="499067988" sldId="2147483704"/>
            <pc:sldLayoutMk cId="48182369" sldId="2147483707"/>
          </pc:sldLayoutMkLst>
        </pc:sldLayoutChg>
        <pc:sldLayoutChg chg="del">
          <pc:chgData name="Karen Diephuis" userId="3a5cc91c-abab-4baf-aa48-ebbcb026c9cd" providerId="ADAL" clId="{6E74DA76-F060-402D-BB56-459106F352C0}" dt="2026-01-06T13:47:51.512" v="144" actId="47"/>
          <pc:sldLayoutMkLst>
            <pc:docMk/>
            <pc:sldMasterMk cId="499067988" sldId="2147483704"/>
            <pc:sldLayoutMk cId="15017090" sldId="2147483708"/>
          </pc:sldLayoutMkLst>
        </pc:sldLayoutChg>
        <pc:sldLayoutChg chg="del">
          <pc:chgData name="Karen Diephuis" userId="3a5cc91c-abab-4baf-aa48-ebbcb026c9cd" providerId="ADAL" clId="{6E74DA76-F060-402D-BB56-459106F352C0}" dt="2026-01-06T13:47:51.512" v="144" actId="47"/>
          <pc:sldLayoutMkLst>
            <pc:docMk/>
            <pc:sldMasterMk cId="499067988" sldId="2147483704"/>
            <pc:sldLayoutMk cId="1666821297" sldId="2147483709"/>
          </pc:sldLayoutMkLst>
        </pc:sldLayoutChg>
        <pc:sldLayoutChg chg="del">
          <pc:chgData name="Karen Diephuis" userId="3a5cc91c-abab-4baf-aa48-ebbcb026c9cd" providerId="ADAL" clId="{6E74DA76-F060-402D-BB56-459106F352C0}" dt="2026-01-06T13:47:51.512" v="144" actId="47"/>
          <pc:sldLayoutMkLst>
            <pc:docMk/>
            <pc:sldMasterMk cId="499067988" sldId="2147483704"/>
            <pc:sldLayoutMk cId="2192819784" sldId="214748371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F8A2A-EF32-7844-8FD9-DC1AE63B9B78}" type="datetimeFigureOut">
              <a:rPr lang="nl-NL" smtClean="0"/>
              <a:t>7-1-2026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3514C-2489-B748-88CE-840300B432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9673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3514C-2489-B748-88CE-840300B4327A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3977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Dit schema is een hulpmiddel om te bepalen of een patiënt voldoende inhalatieflow heeft voor het voorgeschreven device.</a:t>
            </a:r>
          </a:p>
          <a:p>
            <a:r>
              <a:rPr lang="nl-NL" dirty="0"/>
              <a:t>Hierbij kan gebruik gemaakt worden van een incheck </a:t>
            </a:r>
            <a:r>
              <a:rPr lang="nl-NL" dirty="0" err="1"/>
              <a:t>dial</a:t>
            </a:r>
            <a:r>
              <a:rPr lang="nl-NL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3280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* Invloed van inhalatorweerstand  bij hoge of lage inhalatieflow</a:t>
            </a:r>
          </a:p>
          <a:p>
            <a:r>
              <a:rPr lang="nl-NL" dirty="0"/>
              <a:t>Een </a:t>
            </a:r>
            <a:r>
              <a:rPr lang="nl-NL" dirty="0" err="1"/>
              <a:t>patient</a:t>
            </a:r>
            <a:r>
              <a:rPr lang="nl-NL" dirty="0"/>
              <a:t> moet een drukverschil opwekken tijdens de inhalatie</a:t>
            </a:r>
          </a:p>
          <a:p>
            <a:r>
              <a:rPr lang="nl-NL" dirty="0"/>
              <a:t>Inhalatorweertand is verschillend voor de verschillende inhalatoren zoals je op slide 12 zag</a:t>
            </a:r>
          </a:p>
          <a:p>
            <a:endParaRPr lang="nl-NL" dirty="0"/>
          </a:p>
          <a:p>
            <a:r>
              <a:rPr lang="nl-NL" dirty="0"/>
              <a:t>* Een lage weerstandsinhalator geeft bij dezelfde </a:t>
            </a:r>
            <a:r>
              <a:rPr lang="nl-NL" dirty="0" err="1"/>
              <a:t>inspiratoire</a:t>
            </a:r>
            <a:r>
              <a:rPr lang="nl-NL" dirty="0"/>
              <a:t> kracht een hoge flow met kans op een hoge </a:t>
            </a:r>
            <a:r>
              <a:rPr lang="nl-NL" dirty="0" err="1"/>
              <a:t>keeldepisitie</a:t>
            </a:r>
            <a:r>
              <a:rPr lang="nl-NL" dirty="0"/>
              <a:t> en dus ook bijwerkingen</a:t>
            </a:r>
          </a:p>
          <a:p>
            <a:r>
              <a:rPr lang="nl-NL" dirty="0"/>
              <a:t>* Een hoge weerstandsinhalator geeft bij dezelfde </a:t>
            </a:r>
            <a:r>
              <a:rPr lang="nl-NL" dirty="0" err="1"/>
              <a:t>inspiratoire</a:t>
            </a:r>
            <a:r>
              <a:rPr lang="nl-NL" dirty="0"/>
              <a:t> kracht een  lage flow, met mogelijk beperkte longdepositie.</a:t>
            </a:r>
          </a:p>
          <a:p>
            <a:r>
              <a:rPr lang="nl-NL" dirty="0"/>
              <a:t>   De medicatie bereikt de longen  niet voldoende, maar blijft (deels) in de mond/keelholte </a:t>
            </a:r>
            <a:r>
              <a:rPr lang="nl-NL" dirty="0" err="1"/>
              <a:t>achte</a:t>
            </a:r>
            <a:endParaRPr lang="nl-NL" dirty="0"/>
          </a:p>
          <a:p>
            <a:r>
              <a:rPr lang="nl-NL" dirty="0"/>
              <a:t>Deze slide verduidelijkt de essentie van passende instructie bij iedere inhalator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2119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Uitleg over inzet incheck </a:t>
            </a:r>
            <a:r>
              <a:rPr lang="nl-NL" dirty="0" err="1"/>
              <a:t>dial</a:t>
            </a:r>
            <a:endParaRPr lang="nl-NL" dirty="0"/>
          </a:p>
          <a:p>
            <a:r>
              <a:rPr lang="nl-NL" dirty="0" err="1"/>
              <a:t>Incheckdial</a:t>
            </a:r>
            <a:r>
              <a:rPr lang="nl-NL" dirty="0"/>
              <a:t> G16 is betrouwbaar in gebruik  en kan worden ingezet voor:</a:t>
            </a:r>
          </a:p>
          <a:p>
            <a:pPr marL="228600" indent="-228600">
              <a:buAutoNum type="arabicPeriod"/>
            </a:pPr>
            <a:r>
              <a:rPr lang="nl-NL" dirty="0"/>
              <a:t>Kan de </a:t>
            </a:r>
            <a:r>
              <a:rPr lang="nl-NL" dirty="0" err="1"/>
              <a:t>patient</a:t>
            </a:r>
            <a:r>
              <a:rPr lang="nl-NL" dirty="0"/>
              <a:t> de weerstand van de gebruikte inhalator overbruggen?</a:t>
            </a:r>
          </a:p>
          <a:p>
            <a:pPr marL="228600" indent="-228600">
              <a:buAutoNum type="arabicPeriod"/>
            </a:pPr>
            <a:r>
              <a:rPr lang="nl-NL" dirty="0"/>
              <a:t>Inhaleert de </a:t>
            </a:r>
            <a:r>
              <a:rPr lang="nl-NL" dirty="0" err="1"/>
              <a:t>patient</a:t>
            </a:r>
            <a:r>
              <a:rPr lang="nl-NL" dirty="0"/>
              <a:t> niet te krachtig met de gebruikte inhalator. Dit is vooral belangrijk bij inhalatoren met een lage weerstand.</a:t>
            </a:r>
          </a:p>
          <a:p>
            <a:pPr marL="0" indent="0">
              <a:buNone/>
            </a:pPr>
            <a:r>
              <a:rPr lang="nl-NL" dirty="0"/>
              <a:t>      Daarbij kan snel een hoge </a:t>
            </a:r>
            <a:r>
              <a:rPr lang="nl-NL" dirty="0" err="1"/>
              <a:t>keeldopositie</a:t>
            </a:r>
            <a:r>
              <a:rPr lang="nl-NL" dirty="0"/>
              <a:t> optreden bij flow &gt;60L/min. </a:t>
            </a:r>
          </a:p>
          <a:p>
            <a:pPr marL="0" indent="0">
              <a:buNone/>
            </a:pPr>
            <a:r>
              <a:rPr lang="nl-NL" dirty="0"/>
              <a:t>      Advies om minder krachtig te inhaleren is dan meest belangrijk.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Daarnaast kan de incheck </a:t>
            </a:r>
            <a:r>
              <a:rPr lang="nl-NL" dirty="0" err="1"/>
              <a:t>dial</a:t>
            </a:r>
            <a:r>
              <a:rPr lang="nl-NL" dirty="0"/>
              <a:t> worden ingezet als trainings-</a:t>
            </a:r>
            <a:r>
              <a:rPr lang="nl-NL" dirty="0" err="1"/>
              <a:t>coachingsinstrument</a:t>
            </a:r>
            <a:r>
              <a:rPr lang="nl-NL" dirty="0"/>
              <a:t> en een gelijkmatige inademing te oefenen.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3987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nl-NL" dirty="0"/>
              <a:t>B2 receptoren voor B2 agonisten</a:t>
            </a:r>
          </a:p>
          <a:p>
            <a:pPr marL="228600" indent="-228600">
              <a:buAutoNum type="arabicPeriod"/>
            </a:pPr>
            <a:r>
              <a:rPr lang="nl-NL" dirty="0"/>
              <a:t>Cholinerge receptoren voor anticholinergica (</a:t>
            </a:r>
            <a:r>
              <a:rPr lang="nl-NL" dirty="0" err="1"/>
              <a:t>muscarine</a:t>
            </a:r>
            <a:r>
              <a:rPr lang="nl-NL" dirty="0"/>
              <a:t> receptoren)</a:t>
            </a:r>
          </a:p>
          <a:p>
            <a:pPr marL="228600" indent="-228600">
              <a:buAutoNum type="arabicPeriod"/>
            </a:pPr>
            <a:r>
              <a:rPr lang="nl-NL" dirty="0" err="1"/>
              <a:t>Steroid</a:t>
            </a:r>
            <a:r>
              <a:rPr lang="nl-NL" dirty="0"/>
              <a:t> receptoren voor inhalatie </a:t>
            </a:r>
            <a:r>
              <a:rPr lang="nl-NL" dirty="0" err="1"/>
              <a:t>corticsteroiden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Hierbij kun je aangeven dat de receptoren van B2-receptoren en cholinerge receptoren op verschillende plaatsen in het slijmvlies van de onderste luchtwegen zitten.</a:t>
            </a:r>
          </a:p>
          <a:p>
            <a:pPr marL="0" indent="0">
              <a:buNone/>
            </a:pPr>
            <a:r>
              <a:rPr lang="nl-NL" dirty="0"/>
              <a:t>Dit heeft direct invloed op de gewenste deeltjesgrootte van de medicatie.</a:t>
            </a:r>
          </a:p>
          <a:p>
            <a:pPr marL="0" indent="0">
              <a:buNone/>
            </a:pPr>
            <a:r>
              <a:rPr lang="nl-NL" dirty="0"/>
              <a:t>Daarbij kunnen ze elkaars werking </a:t>
            </a:r>
            <a:r>
              <a:rPr lang="nl-NL" dirty="0" err="1"/>
              <a:t>beinvloeden</a:t>
            </a:r>
            <a:r>
              <a:rPr lang="nl-NL" dirty="0"/>
              <a:t>/versterken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1476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Grotere deeltjes slaan neer in mond/keelholte.</a:t>
            </a:r>
          </a:p>
          <a:p>
            <a:r>
              <a:rPr lang="nl-NL" dirty="0"/>
              <a:t>Kleinere deeltjes kunnen na inhalatie makkelijk worden uitgeademd. </a:t>
            </a:r>
          </a:p>
          <a:p>
            <a:r>
              <a:rPr lang="nl-NL" dirty="0"/>
              <a:t>Zie volgende slide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3514C-2489-B748-88CE-840300B4327A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8743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Aandachtspunten bij droogpoederinhalatoren: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Goede uitademing voor inhalatie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Rustig of krachtig inhaleren </a:t>
            </a:r>
            <a:r>
              <a:rPr lang="nl-NL" dirty="0" err="1"/>
              <a:t>afh</a:t>
            </a:r>
            <a:r>
              <a:rPr lang="nl-NL" dirty="0"/>
              <a:t> van inhalatorweerstand van de inhalator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Vast houden van de adem na inhalatie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Wat zijn de ervaringen van de groep met poederinhalatoren?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Welke </a:t>
            </a:r>
            <a:r>
              <a:rPr lang="nl-NL" dirty="0" err="1"/>
              <a:t>devices</a:t>
            </a:r>
            <a:r>
              <a:rPr lang="nl-NL" dirty="0"/>
              <a:t>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Welke observaties hanteren de deelnemers om te controleren of de </a:t>
            </a:r>
            <a:r>
              <a:rPr lang="nl-NL" dirty="0" err="1"/>
              <a:t>patient</a:t>
            </a:r>
            <a:r>
              <a:rPr lang="nl-NL" dirty="0"/>
              <a:t> voldoende krachtig kan inhaleren voor het gekozen device?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Welke problemen zien ze in de praktijk?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6692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adviseert 1-teug methode? En waarom?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7234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Deze slide illustreert goed wat effect kan zijn van inhaleren met en zonder voorzetkamer bij dosisaerosol</a:t>
            </a:r>
          </a:p>
          <a:p>
            <a:r>
              <a:rPr lang="nl-NL" dirty="0"/>
              <a:t>In beide figuren is met een </a:t>
            </a:r>
            <a:r>
              <a:rPr lang="nl-NL" dirty="0" err="1"/>
              <a:t>radio-actief</a:t>
            </a:r>
            <a:r>
              <a:rPr lang="nl-NL" dirty="0"/>
              <a:t> gemerkt geneesmiddel gekeken waar een afgevuurde dosis medicatie terechtkomt na inhalatie.</a:t>
            </a:r>
          </a:p>
          <a:p>
            <a:endParaRPr lang="nl-NL" dirty="0"/>
          </a:p>
          <a:p>
            <a:r>
              <a:rPr lang="nl-NL" dirty="0"/>
              <a:t>In de linker figuur zie je effect van gebruik van voorzetkamer. Een </a:t>
            </a:r>
            <a:r>
              <a:rPr lang="nl-NL" dirty="0" err="1"/>
              <a:t>essentiele</a:t>
            </a:r>
            <a:r>
              <a:rPr lang="nl-NL" dirty="0"/>
              <a:t> hoeveelheid medicatie komt in de longen en zal effectief zijn.</a:t>
            </a:r>
          </a:p>
          <a:p>
            <a:r>
              <a:rPr lang="nl-NL" dirty="0"/>
              <a:t>Veel deeltjes, vooral grote deeltjes die te groot zijn om in de </a:t>
            </a:r>
            <a:r>
              <a:rPr lang="nl-NL" dirty="0" err="1"/>
              <a:t>kongen</a:t>
            </a:r>
            <a:r>
              <a:rPr lang="nl-NL" dirty="0"/>
              <a:t> te kunnen komen, blijven veelal achter in de voorzetkamer. De voorzetkamer functioneert daarbij als buffer voor de grotere deeltjes. </a:t>
            </a:r>
          </a:p>
          <a:p>
            <a:r>
              <a:rPr lang="nl-NL" dirty="0"/>
              <a:t>Een klein deel komt in de mond-keelholte. Om deze reden wordt bij inzet van hoge dosering </a:t>
            </a:r>
            <a:r>
              <a:rPr lang="nl-NL" dirty="0" err="1"/>
              <a:t>inhalatiecorticosteroiden</a:t>
            </a:r>
            <a:r>
              <a:rPr lang="nl-NL" dirty="0"/>
              <a:t> voorkeur gegeven aan inhalatie via voorzetkamer en aerosol. </a:t>
            </a:r>
            <a:r>
              <a:rPr lang="nl-NL" dirty="0" err="1"/>
              <a:t>Nameljk</a:t>
            </a:r>
            <a:r>
              <a:rPr lang="nl-NL" dirty="0"/>
              <a:t> voorkomen van potentiële bijwerkingen </a:t>
            </a:r>
          </a:p>
          <a:p>
            <a:endParaRPr lang="nl-NL" dirty="0"/>
          </a:p>
          <a:p>
            <a:r>
              <a:rPr lang="nl-NL" dirty="0"/>
              <a:t>In het rechter plaatje is te zien wat er gebeurd als een dosis aerosol niet optimaal </a:t>
            </a:r>
            <a:r>
              <a:rPr lang="nl-NL" dirty="0" err="1"/>
              <a:t>gecoordineerd</a:t>
            </a:r>
            <a:r>
              <a:rPr lang="nl-NL" dirty="0"/>
              <a:t> wordt </a:t>
            </a:r>
            <a:r>
              <a:rPr lang="nl-NL" dirty="0" err="1"/>
              <a:t>geinhaleerd</a:t>
            </a:r>
            <a:r>
              <a:rPr lang="nl-NL" dirty="0"/>
              <a:t>. </a:t>
            </a:r>
          </a:p>
          <a:p>
            <a:r>
              <a:rPr lang="nl-NL" dirty="0"/>
              <a:t>Waar komt het grootste deel van de medicatie terecht? In mond/keelholte, slokdarm en maag. Een gering deel komt in de longen.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97160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Aandachtspunten voor inhaleren met </a:t>
            </a:r>
            <a:r>
              <a:rPr lang="nl-NL" dirty="0" err="1"/>
              <a:t>softmisthaler</a:t>
            </a:r>
            <a:r>
              <a:rPr lang="nl-NL" dirty="0"/>
              <a:t>:</a:t>
            </a:r>
          </a:p>
          <a:p>
            <a:pPr marL="171450" indent="-171450">
              <a:buFontTx/>
              <a:buChar char="-"/>
            </a:pPr>
            <a:r>
              <a:rPr lang="nl-NL" dirty="0"/>
              <a:t>Gebruiksklaar maken</a:t>
            </a:r>
          </a:p>
          <a:p>
            <a:pPr marL="171450" indent="-171450">
              <a:buFontTx/>
              <a:buChar char="-"/>
            </a:pPr>
            <a:r>
              <a:rPr lang="nl-NL" dirty="0"/>
              <a:t>Houding rechtop en hoofd licht achterover</a:t>
            </a:r>
          </a:p>
          <a:p>
            <a:pPr marL="171450" indent="-171450">
              <a:buFontTx/>
              <a:buChar char="-"/>
            </a:pPr>
            <a:r>
              <a:rPr lang="nl-NL" dirty="0"/>
              <a:t>Volledig uitademen naast het mondstuk</a:t>
            </a:r>
          </a:p>
          <a:p>
            <a:pPr marL="171450" indent="-171450">
              <a:buFontTx/>
              <a:buChar char="-"/>
            </a:pPr>
            <a:r>
              <a:rPr lang="nl-NL" dirty="0"/>
              <a:t>Mondstuk tussen de tanden en lippen plaatsen</a:t>
            </a:r>
          </a:p>
          <a:p>
            <a:pPr marL="171450" indent="-171450">
              <a:buFontTx/>
              <a:buChar char="-"/>
            </a:pPr>
            <a:r>
              <a:rPr lang="nl-NL" dirty="0"/>
              <a:t>Rustig en diep inademen, gelijktijdig de ontspanner indrukken</a:t>
            </a:r>
          </a:p>
          <a:p>
            <a:pPr marL="171450" indent="-171450">
              <a:buFontTx/>
              <a:buChar char="-"/>
            </a:pPr>
            <a:r>
              <a:rPr lang="nl-NL" dirty="0"/>
              <a:t>Mondstuk uit de mond nemen, adem 10 tellen vast houden (of zolang mogelijk is)</a:t>
            </a:r>
          </a:p>
          <a:p>
            <a:pPr marL="171450" indent="-171450">
              <a:buFontTx/>
              <a:buChar char="-"/>
            </a:pPr>
            <a:endParaRPr lang="nl-NL" dirty="0"/>
          </a:p>
          <a:p>
            <a:pPr marL="171450" indent="-171450">
              <a:buFontTx/>
              <a:buChar char="-"/>
            </a:pPr>
            <a:r>
              <a:rPr lang="nl-NL" dirty="0"/>
              <a:t>Nieuwe inhalator 3x </a:t>
            </a:r>
            <a:r>
              <a:rPr lang="nl-NL" dirty="0" err="1"/>
              <a:t>activern</a:t>
            </a:r>
            <a:r>
              <a:rPr lang="nl-NL" dirty="0"/>
              <a:t> voor gebruik. Hierbij de inhalator naar de grond richten</a:t>
            </a:r>
          </a:p>
          <a:p>
            <a:pPr marL="171450" indent="-171450">
              <a:buFontTx/>
              <a:buChar char="-"/>
            </a:pPr>
            <a:r>
              <a:rPr lang="nl-NL" dirty="0"/>
              <a:t>Indien de inhalator 7 dg niet is gebruikt opnieuw 3x activeren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3807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Ook bij kinderen is het van belang om specifiek te kijken naar de mogelijkheden van het kind.</a:t>
            </a:r>
          </a:p>
          <a:p>
            <a:r>
              <a:rPr lang="nl-NL" dirty="0"/>
              <a:t>Persoonsgerichte benadering is essentieel.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5933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410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FC00F29-40D5-4C57-9592-B7B7CCA8A0F8}" type="slidenum">
              <a:rPr lang="nl-NL" altLang="nl-NL" smtClean="0"/>
              <a:pPr eaLnBrk="1" hangingPunct="1"/>
              <a:t>2</a:t>
            </a:fld>
            <a:endParaRPr lang="nl-NL" altLang="nl-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NHG richtlijnen adviseren om te starten met mono therapieën en bij blijvende indicatie over te stappen naar combinatiepreparaten.</a:t>
            </a:r>
          </a:p>
          <a:p>
            <a:r>
              <a:rPr lang="nl-NL" dirty="0"/>
              <a:t>Het aantal verstrekkingen van mono preparaten daalde in 2024 licht met -0.8%</a:t>
            </a:r>
          </a:p>
          <a:p>
            <a:endParaRPr lang="nl-NL" dirty="0"/>
          </a:p>
          <a:p>
            <a:r>
              <a:rPr lang="nl-NL" dirty="0"/>
              <a:t>Toename verstrekking LABA is te verklaren vanuit advies van NHG astma. Salbutamol neemt een minimale plaats in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99975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Verstrekking zijn afgelopen jaren relatief stabiel. Geleidelijk zie je kleine toename van verstrekking van alle werkzame stoffen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26972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Vanuit de NHG-standaard astma heeft SABA (salbutamol) als monotherapie een zeer beperkte plaats.</a:t>
            </a:r>
          </a:p>
          <a:p>
            <a:r>
              <a:rPr lang="nl-NL" dirty="0"/>
              <a:t>Keuzes bij voorschrijven liggen in eerste instantie bij de  </a:t>
            </a:r>
            <a:r>
              <a:rPr lang="nl-NL" dirty="0" err="1"/>
              <a:t>de</a:t>
            </a:r>
            <a:r>
              <a:rPr lang="nl-NL" dirty="0"/>
              <a:t> behandelaar/voorschrijver.</a:t>
            </a:r>
          </a:p>
          <a:p>
            <a:r>
              <a:rPr lang="nl-NL" dirty="0"/>
              <a:t>Maar bij goede gezamenlijke organisatie van zorg zijn afspraken gemaakt tussen apothekers en huisartsen over de aanbevelingen die opgevolgd kunnen worden.</a:t>
            </a:r>
          </a:p>
          <a:p>
            <a:r>
              <a:rPr lang="nl-NL" dirty="0"/>
              <a:t>De standaarden zijn hierbij richting gevend, maar bij de individuele </a:t>
            </a:r>
            <a:r>
              <a:rPr lang="nl-NL" dirty="0" err="1"/>
              <a:t>patient</a:t>
            </a:r>
            <a:r>
              <a:rPr lang="nl-NL" dirty="0"/>
              <a:t> kan hierbij beargumenteerd worden afgeweken. </a:t>
            </a:r>
          </a:p>
          <a:p>
            <a:r>
              <a:rPr lang="nl-NL" dirty="0" err="1"/>
              <a:t>Astmä</a:t>
            </a:r>
            <a:r>
              <a:rPr lang="nl-NL" dirty="0"/>
              <a:t>. ICS is de hoeksteen van de behandeling</a:t>
            </a:r>
          </a:p>
          <a:p>
            <a:r>
              <a:rPr lang="nl-NL" dirty="0"/>
              <a:t>COPD LAMA en/of LAMA behandeling, bij &gt; 2x per jaar longaanval dan starten ICS naast langwerkend luchtwegverruimer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51665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Screening op gebruik kortwerkend luchtwegverruimers in een selecte groep:</a:t>
            </a:r>
          </a:p>
          <a:p>
            <a:r>
              <a:rPr lang="nl-NL" dirty="0"/>
              <a:t>Selecteer een </a:t>
            </a:r>
            <a:r>
              <a:rPr lang="nl-NL" dirty="0" err="1"/>
              <a:t>patientengroep</a:t>
            </a:r>
            <a:endParaRPr lang="nl-NL" dirty="0"/>
          </a:p>
          <a:p>
            <a:r>
              <a:rPr lang="nl-NL" dirty="0"/>
              <a:t>Bijv. leeftijd 16-40 jaar</a:t>
            </a:r>
          </a:p>
          <a:p>
            <a:r>
              <a:rPr lang="nl-NL" dirty="0"/>
              <a:t>       leeftijd &gt;40 jaar</a:t>
            </a:r>
          </a:p>
          <a:p>
            <a:r>
              <a:rPr lang="nl-NL" dirty="0"/>
              <a:t> en een periode waarover je overzicht wilt in uitgifte (1 jaar)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69982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073B3-F119-5C03-05E8-E403D5121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8251420-8934-9F18-9B24-6FA73CEACD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1D95A3B-CBD9-208E-4EB1-DB90C6BEE9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Screening op gebruik langwerkend luchtwegverruimers in een selecte groep:</a:t>
            </a:r>
          </a:p>
          <a:p>
            <a:r>
              <a:rPr lang="nl-NL" dirty="0"/>
              <a:t>Selecteer een </a:t>
            </a:r>
            <a:r>
              <a:rPr lang="nl-NL" dirty="0" err="1"/>
              <a:t>patientengroep</a:t>
            </a:r>
            <a:endParaRPr lang="nl-NL" dirty="0"/>
          </a:p>
          <a:p>
            <a:r>
              <a:rPr lang="nl-NL" dirty="0"/>
              <a:t>Bijv. leeftijd 16-40 jaar</a:t>
            </a:r>
          </a:p>
          <a:p>
            <a:r>
              <a:rPr lang="nl-NL" dirty="0"/>
              <a:t>       leeftijd &gt;40 jaar</a:t>
            </a:r>
          </a:p>
          <a:p>
            <a:r>
              <a:rPr lang="nl-NL" dirty="0"/>
              <a:t> en een periode waarover je overzicht wilt in uitgifte (1 jaar)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DB83F3E-F294-24B9-AA49-7CD92BD67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27793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754F4-6C1B-A455-70E6-4E15C8B08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08258EF-94D2-F498-E183-29F02D0D8D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BF6AC53-AE93-636F-0140-4B734C4ADF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Screening op gebruik kortwerkend </a:t>
            </a:r>
            <a:r>
              <a:rPr lang="nl-NL" dirty="0" err="1"/>
              <a:t>inhalatiecorticosteroiden</a:t>
            </a:r>
            <a:r>
              <a:rPr lang="nl-NL" dirty="0"/>
              <a:t> in een selecte groep:</a:t>
            </a:r>
          </a:p>
          <a:p>
            <a:r>
              <a:rPr lang="nl-NL" dirty="0"/>
              <a:t>Selecteer een </a:t>
            </a:r>
            <a:r>
              <a:rPr lang="nl-NL" dirty="0" err="1"/>
              <a:t>patientengroep</a:t>
            </a:r>
            <a:endParaRPr lang="nl-NL" dirty="0"/>
          </a:p>
          <a:p>
            <a:r>
              <a:rPr lang="nl-NL" dirty="0"/>
              <a:t>Bijv. leeftijd 16-40 jaar</a:t>
            </a:r>
          </a:p>
          <a:p>
            <a:r>
              <a:rPr lang="nl-NL" dirty="0"/>
              <a:t>       leeftijd &gt;40 jaar</a:t>
            </a:r>
          </a:p>
          <a:p>
            <a:r>
              <a:rPr lang="nl-NL" dirty="0"/>
              <a:t> en een periode waarover je overzicht wilt in uitgifte (1 jaar)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54CC015-3E9F-B624-83FA-79E0FDC4CF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30614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Dezelfde inhalatoren vermindert de kans op inhalatiefouten</a:t>
            </a:r>
          </a:p>
          <a:p>
            <a:pPr marL="171450" indent="-171450">
              <a:buFontTx/>
              <a:buChar char="-"/>
            </a:pPr>
            <a:r>
              <a:rPr lang="nl-NL" dirty="0"/>
              <a:t>Dosisteller geeft inzicht in gebruik (</a:t>
            </a:r>
            <a:r>
              <a:rPr lang="nl-NL" dirty="0" err="1"/>
              <a:t>patient</a:t>
            </a:r>
            <a:r>
              <a:rPr lang="nl-NL" dirty="0"/>
              <a:t> kan controleren of hij/zij wel inhalatie heeft genomen die dag) en voorkomt dat ze inhalator te vroeg weg gooien.</a:t>
            </a:r>
          </a:p>
          <a:p>
            <a:pPr marL="171450" indent="-171450">
              <a:buFontTx/>
              <a:buChar char="-"/>
            </a:pPr>
            <a:r>
              <a:rPr lang="nl-NL" dirty="0"/>
              <a:t>Gelijke weerstand bij inhalatoren zorgt ervoor dat een patiënt met dezelfde inhalatieflow kan inhaleren</a:t>
            </a:r>
          </a:p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05444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huidige drijfgassen in </a:t>
            </a:r>
            <a:r>
              <a:rPr lang="nl-NL" dirty="0" err="1"/>
              <a:t>pMDI’s</a:t>
            </a:r>
            <a:r>
              <a:rPr lang="nl-NL" dirty="0"/>
              <a:t> dragen voor ongeveer 0.3 % bij aan de mondiale CO2 emissie</a:t>
            </a:r>
          </a:p>
          <a:p>
            <a:r>
              <a:rPr lang="nl-NL" dirty="0"/>
              <a:t>Ter vergelijking. 1 </a:t>
            </a:r>
            <a:r>
              <a:rPr lang="nl-NL" dirty="0" err="1"/>
              <a:t>canister</a:t>
            </a:r>
            <a:r>
              <a:rPr lang="nl-NL" dirty="0"/>
              <a:t> = 180 km rijden op benzine</a:t>
            </a:r>
          </a:p>
          <a:p>
            <a:r>
              <a:rPr lang="nl-NL" dirty="0"/>
              <a:t>De productie, verpakking, distributie en verwerking van het afval hebben ook impact op het milieu. Een dosisaerosol heeft echter een beduidend grotere CO2/ emissie</a:t>
            </a:r>
          </a:p>
          <a:p>
            <a:r>
              <a:rPr lang="nl-NL" dirty="0"/>
              <a:t>Een goed ingestelde patiënt niet overzetten op basis van Carbon footprint, een passende inhalator gaat voor.</a:t>
            </a:r>
          </a:p>
          <a:p>
            <a:r>
              <a:rPr lang="nl-NL" dirty="0" err="1"/>
              <a:t>Trixeo</a:t>
            </a:r>
            <a:r>
              <a:rPr lang="nl-NL" dirty="0"/>
              <a:t> </a:t>
            </a:r>
            <a:r>
              <a:rPr lang="nl-NL" dirty="0" err="1"/>
              <a:t>Aerosphere</a:t>
            </a:r>
            <a:r>
              <a:rPr lang="nl-NL" dirty="0"/>
              <a:t> aerosol met Next </a:t>
            </a:r>
            <a:r>
              <a:rPr lang="nl-NL" dirty="0" err="1"/>
              <a:t>generation</a:t>
            </a:r>
            <a:r>
              <a:rPr lang="nl-NL" dirty="0"/>
              <a:t> drijfgas (99.9% lager Global Warming </a:t>
            </a:r>
            <a:r>
              <a:rPr lang="nl-NL" dirty="0" err="1"/>
              <a:t>Potential</a:t>
            </a:r>
            <a:r>
              <a:rPr lang="nl-NL" dirty="0"/>
              <a:t> (GWP) in vergelijking met het eerdere drijfgas HFA 134a.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57887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DFE15-B4E2-0B00-B163-DD9F0497F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7FFCC09-E121-ADE7-B507-3CBA271DA0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A837D35-F21C-F76A-EBF8-EA8ADE8613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Advies om terughoudend  te zijn met wijzigen in een:</a:t>
            </a:r>
          </a:p>
          <a:p>
            <a:pPr marL="171450" indent="-171450">
              <a:buFontTx/>
              <a:buChar char="-"/>
            </a:pPr>
            <a:r>
              <a:rPr lang="nl-NL" dirty="0"/>
              <a:t>stressvolle periode</a:t>
            </a:r>
          </a:p>
          <a:p>
            <a:pPr marL="171450" indent="-171450">
              <a:buFontTx/>
              <a:buChar char="-"/>
            </a:pPr>
            <a:r>
              <a:rPr lang="nl-NL" dirty="0"/>
              <a:t>Op een moment dat er ook andere medicatie wordt gewijzigd (</a:t>
            </a:r>
            <a:r>
              <a:rPr lang="nl-NL" dirty="0" err="1"/>
              <a:t>bijv</a:t>
            </a:r>
            <a:r>
              <a:rPr lang="nl-NL" dirty="0"/>
              <a:t> na een medicatie review met afspraken omtrent medicatie wijzigingen)</a:t>
            </a:r>
          </a:p>
          <a:p>
            <a:pPr marL="171450" indent="-171450">
              <a:buFontTx/>
              <a:buChar char="-"/>
            </a:pPr>
            <a:r>
              <a:rPr lang="nl-NL" dirty="0"/>
              <a:t>Bij patiënten met een cognitieve beperking of laagbegaafdheid.</a:t>
            </a:r>
          </a:p>
          <a:p>
            <a:pPr marL="171450" indent="-171450">
              <a:buFontTx/>
              <a:buChar char="-"/>
            </a:pPr>
            <a:endParaRPr lang="nl-NL" dirty="0"/>
          </a:p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0EF0FB9-8848-F65A-9691-BCC6C8745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36559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31479-6F76-AFF6-88D7-5441D694A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8757F16-4CC4-B983-4580-56F0D95727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30A4384-FF79-19B5-0F77-C0A3EC934D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Kern adviezen van transmurale leidraad.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607D86B-AABE-8A1D-D8A0-01FDB3008B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2329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Hr</a:t>
            </a:r>
            <a:r>
              <a:rPr lang="nl-NL" dirty="0"/>
              <a:t> van Groningen belt naar de praktijk. Hij wil graag dat de huisarts langs komt omdat hij sinds 5 dg meer klachten heeft van benauwdheid, hoesten en slijmvorming.</a:t>
            </a:r>
          </a:p>
          <a:p>
            <a:r>
              <a:rPr lang="nl-NL" dirty="0"/>
              <a:t>Hij wil weten wat hij kan doen om zijn klachten te verminderen</a:t>
            </a:r>
          </a:p>
          <a:p>
            <a:r>
              <a:rPr lang="nl-NL" dirty="0"/>
              <a:t>Vraagt specifiek welke medicijnen hij kan gebruiken om zijn klachten te verminderen?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3514C-2489-B748-88CE-840300B4327A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07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19AA1-6D48-A572-3419-6F3767F26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8667B51-748A-2A6D-3AB3-1FF29B20FB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49A07F7-34C9-B5EB-3B27-BDEE48A7C1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Uit onderzoeken blijkt dat therapietrouw groter is bij patiënten die betrokken worden bij inhalatorkeuze.</a:t>
            </a:r>
          </a:p>
          <a:p>
            <a:r>
              <a:rPr lang="nl-NL" dirty="0"/>
              <a:t>Passend op niveau van inhalatorflow, kennis van stappen die nodig zijn bij inhalatietechniek en  motorische mogelijkheden (hand-mond </a:t>
            </a:r>
            <a:r>
              <a:rPr lang="nl-NL" dirty="0" err="1"/>
              <a:t>coordinatie</a:t>
            </a:r>
            <a:r>
              <a:rPr lang="nl-NL" dirty="0"/>
              <a:t>, status na CVA met hemiplegie)</a:t>
            </a:r>
          </a:p>
          <a:p>
            <a:r>
              <a:rPr lang="nl-NL" dirty="0"/>
              <a:t>Een </a:t>
            </a:r>
            <a:r>
              <a:rPr lang="nl-NL" dirty="0" err="1"/>
              <a:t>patient</a:t>
            </a:r>
            <a:r>
              <a:rPr lang="nl-NL" dirty="0"/>
              <a:t> die een inhalator niet goed kan hanteren:</a:t>
            </a:r>
          </a:p>
          <a:p>
            <a:pPr marL="171450" indent="-171450">
              <a:buFontTx/>
              <a:buChar char="-"/>
            </a:pPr>
            <a:r>
              <a:rPr lang="nl-NL" dirty="0"/>
              <a:t>Is meer onzeker</a:t>
            </a:r>
          </a:p>
          <a:p>
            <a:pPr marL="171450" indent="-171450">
              <a:buFontTx/>
              <a:buChar char="-"/>
            </a:pPr>
            <a:r>
              <a:rPr lang="nl-NL" dirty="0"/>
              <a:t>Effect neemt af</a:t>
            </a:r>
          </a:p>
          <a:p>
            <a:pPr marL="171450" indent="-171450">
              <a:buFontTx/>
              <a:buChar char="-"/>
            </a:pPr>
            <a:r>
              <a:rPr lang="nl-NL" dirty="0"/>
              <a:t>Mogelijk meer bijwerkingen.</a:t>
            </a:r>
          </a:p>
          <a:p>
            <a:pPr marL="0" indent="0">
              <a:buFontTx/>
              <a:buNone/>
            </a:pPr>
            <a:r>
              <a:rPr lang="nl-NL" dirty="0"/>
              <a:t>En zal daarom de voorgeschreven medicatie niet gebruiken.</a:t>
            </a:r>
          </a:p>
          <a:p>
            <a:pPr marL="0" indent="0">
              <a:buFontTx/>
              <a:buNone/>
            </a:pPr>
            <a:r>
              <a:rPr lang="nl-NL" dirty="0"/>
              <a:t>Vertellen op welke wijze ik een </a:t>
            </a:r>
            <a:r>
              <a:rPr lang="nl-NL" dirty="0" err="1"/>
              <a:t>patient</a:t>
            </a:r>
            <a:r>
              <a:rPr lang="nl-NL" dirty="0"/>
              <a:t> laat mee beslissen over het beleid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65074E1-7883-70B7-41A7-909EFD41D7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66534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Uitleg en instructie omtrent IRW methode</a:t>
            </a:r>
          </a:p>
          <a:p>
            <a:r>
              <a:rPr lang="nl-NL" dirty="0"/>
              <a:t>IRW-methode* geef inhalatie-instructie in 5 stappen</a:t>
            </a:r>
          </a:p>
          <a:p>
            <a:pPr marL="228600" indent="-228600">
              <a:buAutoNum type="arabicPeriod"/>
            </a:pPr>
            <a:r>
              <a:rPr lang="nl-NL" dirty="0"/>
              <a:t>Doe de gehele handeling voor zonder aanwijzingen/uitleg</a:t>
            </a:r>
          </a:p>
          <a:p>
            <a:pPr marL="228600" indent="-228600">
              <a:buAutoNum type="arabicPeriod"/>
            </a:pPr>
            <a:r>
              <a:rPr lang="nl-NL" dirty="0"/>
              <a:t>Doe de handelingen stapsgewijs voor met korte aanwijzingen</a:t>
            </a:r>
          </a:p>
          <a:p>
            <a:pPr marL="228600" indent="-228600">
              <a:buAutoNum type="arabicPeriod"/>
            </a:pPr>
            <a:r>
              <a:rPr lang="nl-NL" dirty="0"/>
              <a:t>Doe de handelingen opnieuw voor en waarbij de patiënt de stappen benoemt</a:t>
            </a:r>
          </a:p>
          <a:p>
            <a:pPr marL="228600" indent="-228600">
              <a:buAutoNum type="arabicPeriod"/>
            </a:pPr>
            <a:r>
              <a:rPr lang="nl-NL" dirty="0"/>
              <a:t>Laat de patiënt de volledige inhalatie voordien met alle afzonderlijke stappen</a:t>
            </a:r>
          </a:p>
          <a:p>
            <a:pPr marL="228600" indent="-228600">
              <a:buAutoNum type="arabicPeriod"/>
            </a:pPr>
            <a:r>
              <a:rPr lang="nl-NL" dirty="0"/>
              <a:t>Laat de patiënt de handeling zelf uitvoeren tot het inhaleren goed verloopt en geef positieve feedback.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34032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 deze slide wordt stapsgewijs beschreven welke stap op welk moment plaats vindt en door wie.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40217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Weer terug bij </a:t>
            </a:r>
            <a:r>
              <a:rPr lang="nl-NL" dirty="0" err="1"/>
              <a:t>Hr</a:t>
            </a:r>
            <a:r>
              <a:rPr lang="nl-NL" dirty="0"/>
              <a:t> van Groningen.</a:t>
            </a:r>
          </a:p>
          <a:p>
            <a:r>
              <a:rPr lang="nl-NL" dirty="0"/>
              <a:t>Maak nu gebruik van de informatie die je zojuist hebt gehoord.</a:t>
            </a:r>
          </a:p>
          <a:p>
            <a:r>
              <a:rPr lang="nl-NL" dirty="0" err="1"/>
              <a:t>Hr</a:t>
            </a:r>
            <a:r>
              <a:rPr lang="nl-NL" dirty="0"/>
              <a:t> heeft een mengbeeld? Is een triple device dan passend?</a:t>
            </a:r>
          </a:p>
          <a:p>
            <a:r>
              <a:rPr lang="nl-NL" dirty="0"/>
              <a:t>Welke andere </a:t>
            </a:r>
            <a:r>
              <a:rPr lang="nl-NL" dirty="0" err="1"/>
              <a:t>devices</a:t>
            </a:r>
            <a:r>
              <a:rPr lang="nl-NL" dirty="0"/>
              <a:t> zou je adviseren? ICS/LABA met losse LAMA om smart behandeling (zelfmanagement) toe te kunnen passen</a:t>
            </a:r>
          </a:p>
          <a:p>
            <a:r>
              <a:rPr lang="nl-NL" dirty="0"/>
              <a:t>bij longaanval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43046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Volgens het </a:t>
            </a:r>
            <a:r>
              <a:rPr lang="nl-NL" dirty="0" err="1"/>
              <a:t>zorgpad</a:t>
            </a:r>
            <a:r>
              <a:rPr lang="nl-NL" dirty="0"/>
              <a:t> </a:t>
            </a:r>
          </a:p>
          <a:p>
            <a:pPr marL="171450" indent="-171450">
              <a:buFontTx/>
              <a:buChar char="-"/>
            </a:pPr>
            <a:r>
              <a:rPr lang="nl-NL" dirty="0"/>
              <a:t>Huisarts bespreekt met hr. voorstel om kortwerkende luchtwegverruimer voor te schrijven naast zijn onderhoudsmedicatie.</a:t>
            </a:r>
          </a:p>
          <a:p>
            <a:pPr marL="171450" indent="-171450">
              <a:buFontTx/>
              <a:buChar char="-"/>
            </a:pPr>
            <a:r>
              <a:rPr lang="nl-NL" dirty="0"/>
              <a:t>Onderhoudsmedicatie wordt omgezet naar ICS/LABA  en LAMA apart</a:t>
            </a:r>
          </a:p>
          <a:p>
            <a:pPr marL="171450" indent="-171450">
              <a:buFontTx/>
              <a:buChar char="-"/>
            </a:pPr>
            <a:r>
              <a:rPr lang="nl-NL" dirty="0"/>
              <a:t>Er wordt gecontroleerd of </a:t>
            </a:r>
            <a:r>
              <a:rPr lang="nl-NL" dirty="0" err="1"/>
              <a:t>hr</a:t>
            </a:r>
            <a:r>
              <a:rPr lang="nl-NL" dirty="0"/>
              <a:t> zijn huidige </a:t>
            </a:r>
            <a:r>
              <a:rPr lang="nl-NL" dirty="0" err="1"/>
              <a:t>devices</a:t>
            </a:r>
            <a:r>
              <a:rPr lang="nl-NL" dirty="0"/>
              <a:t> goed kan inhaleren.</a:t>
            </a:r>
          </a:p>
          <a:p>
            <a:pPr marL="171450" indent="-171450">
              <a:buFontTx/>
              <a:buChar char="-"/>
            </a:pPr>
            <a:r>
              <a:rPr lang="nl-NL" dirty="0"/>
              <a:t>Is poederinhalator voor </a:t>
            </a:r>
            <a:r>
              <a:rPr lang="nl-NL" dirty="0" err="1"/>
              <a:t>hr</a:t>
            </a:r>
            <a:r>
              <a:rPr lang="nl-NL" dirty="0"/>
              <a:t> haalbaar? </a:t>
            </a:r>
          </a:p>
          <a:p>
            <a:pPr marL="171450" indent="-171450">
              <a:buFontTx/>
              <a:buChar char="-"/>
            </a:pPr>
            <a:endParaRPr lang="nl-NL" dirty="0"/>
          </a:p>
          <a:p>
            <a:pPr marL="171450" indent="-171450">
              <a:buFontTx/>
              <a:buChar char="-"/>
            </a:pPr>
            <a:r>
              <a:rPr lang="nl-NL" dirty="0"/>
              <a:t>Na voorschrift geeft apotheek instructie  bij eerste uitgifte</a:t>
            </a:r>
          </a:p>
          <a:p>
            <a:pPr marL="171450" indent="-171450">
              <a:buFontTx/>
              <a:buChar char="-"/>
            </a:pPr>
            <a:r>
              <a:rPr lang="nl-NL" dirty="0"/>
              <a:t>Bij voorkeur checkt de huisarts tussendoor of het gekozen beleid effect heeft, </a:t>
            </a:r>
          </a:p>
          <a:p>
            <a:pPr marL="171450" indent="-171450">
              <a:buFontTx/>
              <a:buChar char="-"/>
            </a:pPr>
            <a:r>
              <a:rPr lang="nl-NL" dirty="0"/>
              <a:t>Bij tweede uitgifte controleert de apotheek de inhalatietechniek en effect.</a:t>
            </a:r>
          </a:p>
          <a:p>
            <a:pPr marL="171450" indent="-171450">
              <a:buFontTx/>
              <a:buChar char="-"/>
            </a:pPr>
            <a:endParaRPr lang="nl-NL" dirty="0"/>
          </a:p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1444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01626-FDD0-44A9-C080-8C4E2CDB2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1CE5BC1-0414-3536-AD30-823A2F53E3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8F77711-91BF-CD51-0986-115B6DE5E9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 huis bij ziet de huisarts een man met toegenomen meer benauwdheid, volle hoest.</a:t>
            </a:r>
          </a:p>
          <a:p>
            <a:r>
              <a:rPr lang="nl-NL" dirty="0"/>
              <a:t>Er is geen indicatie voor een antibiotica kuur.</a:t>
            </a:r>
          </a:p>
          <a:p>
            <a:r>
              <a:rPr lang="nl-NL" dirty="0"/>
              <a:t>Wat is de oorzaak van deze klachten toename? </a:t>
            </a:r>
          </a:p>
          <a:p>
            <a:r>
              <a:rPr lang="nl-NL" dirty="0"/>
              <a:t>De huisarts vraagt zich af of:</a:t>
            </a:r>
          </a:p>
          <a:p>
            <a:r>
              <a:rPr lang="nl-NL" dirty="0"/>
              <a:t>Inhalatietechniek gecontroleerd afgelopen jaar? Door wie?</a:t>
            </a:r>
          </a:p>
          <a:p>
            <a:r>
              <a:rPr lang="nl-NL" dirty="0"/>
              <a:t>LABA/LAMA/ICS. Nethaler. </a:t>
            </a:r>
            <a:r>
              <a:rPr lang="nl-NL" dirty="0" err="1"/>
              <a:t>Elpipta</a:t>
            </a:r>
            <a:r>
              <a:rPr lang="nl-NL" dirty="0"/>
              <a:t> of aerosol? Wat is de therapietrouw? </a:t>
            </a:r>
          </a:p>
          <a:p>
            <a:r>
              <a:rPr lang="nl-NL" dirty="0" err="1"/>
              <a:t>Hr</a:t>
            </a:r>
            <a:r>
              <a:rPr lang="nl-NL" dirty="0"/>
              <a:t> heeft zelf de puf extra gebruikt. Neemt nu 3xd 2 </a:t>
            </a:r>
            <a:r>
              <a:rPr lang="nl-NL" dirty="0" err="1"/>
              <a:t>pf</a:t>
            </a:r>
            <a:r>
              <a:rPr lang="nl-NL" dirty="0"/>
              <a:t> in plaats van 2d2pf. </a:t>
            </a:r>
          </a:p>
          <a:p>
            <a:r>
              <a:rPr lang="nl-NL" dirty="0"/>
              <a:t>Heeft het meerwaarde om een kortwerkende </a:t>
            </a:r>
            <a:r>
              <a:rPr lang="nl-NL" dirty="0" err="1"/>
              <a:t>luchtwegveruimer</a:t>
            </a:r>
            <a:r>
              <a:rPr lang="nl-NL" dirty="0"/>
              <a:t> hieraan toe </a:t>
            </a:r>
            <a:r>
              <a:rPr lang="nl-NL" dirty="0" err="1"/>
              <a:t>toegen</a:t>
            </a:r>
            <a:r>
              <a:rPr lang="nl-NL" dirty="0"/>
              <a:t>?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EAEE71F-D448-F30E-E800-46A1843AAE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3514C-2489-B748-88CE-840300B4327A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8836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DB47A-12E1-8B00-27D6-28FC8924E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FE645F6-5F64-7EDF-2E50-F68160B864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4A584E9-707A-93A3-BC23-D8F8DFC44D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Afh</a:t>
            </a:r>
            <a:r>
              <a:rPr lang="nl-NL" dirty="0"/>
              <a:t>. Van device dat </a:t>
            </a:r>
            <a:r>
              <a:rPr lang="nl-NL" dirty="0" err="1"/>
              <a:t>hr</a:t>
            </a:r>
            <a:r>
              <a:rPr lang="nl-NL" dirty="0"/>
              <a:t> gebruikt:</a:t>
            </a:r>
          </a:p>
          <a:p>
            <a:r>
              <a:rPr lang="nl-NL" dirty="0"/>
              <a:t>Salbutamol </a:t>
            </a:r>
            <a:r>
              <a:rPr lang="nl-NL" dirty="0" err="1"/>
              <a:t>aer</a:t>
            </a:r>
            <a:r>
              <a:rPr lang="nl-NL" dirty="0"/>
              <a:t>, </a:t>
            </a:r>
            <a:r>
              <a:rPr lang="nl-NL" dirty="0" err="1"/>
              <a:t>ipratropium</a:t>
            </a:r>
            <a:r>
              <a:rPr lang="nl-NL" dirty="0"/>
              <a:t> aerosol, </a:t>
            </a:r>
            <a:r>
              <a:rPr lang="nl-NL" dirty="0" err="1"/>
              <a:t>ipratropium</a:t>
            </a:r>
            <a:r>
              <a:rPr lang="nl-NL" dirty="0"/>
              <a:t>/fenoterol aerosol (</a:t>
            </a:r>
            <a:r>
              <a:rPr lang="nl-NL" dirty="0" err="1"/>
              <a:t>berodual</a:t>
            </a:r>
            <a:r>
              <a:rPr lang="nl-NL" dirty="0"/>
              <a:t>)</a:t>
            </a:r>
          </a:p>
          <a:p>
            <a:r>
              <a:rPr lang="nl-NL" dirty="0" err="1"/>
              <a:t>Novolizer</a:t>
            </a:r>
            <a:r>
              <a:rPr lang="nl-NL" dirty="0"/>
              <a:t> salbutamol</a:t>
            </a:r>
          </a:p>
          <a:p>
            <a:r>
              <a:rPr lang="nl-NL" dirty="0"/>
              <a:t>Discus </a:t>
            </a:r>
            <a:r>
              <a:rPr lang="nl-NL" dirty="0" err="1"/>
              <a:t>ventolin</a:t>
            </a:r>
            <a:endParaRPr lang="nl-NL" dirty="0"/>
          </a:p>
          <a:p>
            <a:endParaRPr lang="nl-NL" dirty="0"/>
          </a:p>
          <a:p>
            <a:r>
              <a:rPr lang="nl-NL" dirty="0" err="1"/>
              <a:t>Hr</a:t>
            </a:r>
            <a:r>
              <a:rPr lang="nl-NL" dirty="0"/>
              <a:t> heeft mengbeeld astma/COPD is een </a:t>
            </a:r>
            <a:r>
              <a:rPr lang="nl-NL" dirty="0" err="1"/>
              <a:t>tripple</a:t>
            </a:r>
            <a:r>
              <a:rPr lang="nl-NL" dirty="0"/>
              <a:t> dan een passend beleid?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402B744-3103-CCC4-1F44-CF3DFD34DA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3514C-2489-B748-88CE-840300B4327A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6838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Het Transmuraal formularium Groningen is ontwikkeld in samenwerking van</a:t>
            </a:r>
          </a:p>
          <a:p>
            <a:r>
              <a:rPr lang="nl-NL" dirty="0"/>
              <a:t>Groninger </a:t>
            </a:r>
            <a:r>
              <a:rPr lang="nl-NL" dirty="0" err="1"/>
              <a:t>Huisartsencooperatie</a:t>
            </a:r>
            <a:r>
              <a:rPr lang="nl-NL" dirty="0"/>
              <a:t>/DOK-Noord, Groninger Apothekersvereniging,</a:t>
            </a:r>
          </a:p>
          <a:p>
            <a:r>
              <a:rPr lang="nl-NL" dirty="0"/>
              <a:t>UMCG, </a:t>
            </a:r>
            <a:r>
              <a:rPr lang="nl-NL" dirty="0" err="1"/>
              <a:t>Treant</a:t>
            </a:r>
            <a:r>
              <a:rPr lang="nl-NL" dirty="0"/>
              <a:t>, Ommelander ziekenhuis, Martini Ziekenhuis, Gezondheidscentrum </a:t>
            </a:r>
            <a:r>
              <a:rPr lang="nl-NL" dirty="0" err="1"/>
              <a:t>Overdiep</a:t>
            </a:r>
            <a:r>
              <a:rPr lang="nl-NL" dirty="0"/>
              <a:t>.</a:t>
            </a:r>
          </a:p>
          <a:p>
            <a:r>
              <a:rPr lang="nl-NL" dirty="0"/>
              <a:t>In het vervolg van dit FTO worden alle aspecten besproken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5475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2A2E0-B39A-EB09-A567-4E55A4015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D1CE5AF-328C-0342-96F8-5F54C9CEFB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369E924-C318-FD30-87A2-3716E30DC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Samenvattingskaart COPD.</a:t>
            </a:r>
          </a:p>
          <a:p>
            <a:r>
              <a:rPr lang="nl-NL" dirty="0"/>
              <a:t>1</a:t>
            </a:r>
            <a:r>
              <a:rPr lang="nl-NL" baseline="30000" dirty="0"/>
              <a:t>e</a:t>
            </a:r>
            <a:r>
              <a:rPr lang="nl-NL" dirty="0"/>
              <a:t> keus luchtwegverruimers in poeder device</a:t>
            </a:r>
          </a:p>
          <a:p>
            <a:r>
              <a:rPr lang="nl-NL" dirty="0"/>
              <a:t>      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42C8C38-1E67-DC35-886E-E665C455A4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7322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Samenvattingskaart astma</a:t>
            </a:r>
          </a:p>
          <a:p>
            <a:r>
              <a:rPr lang="nl-NL" dirty="0"/>
              <a:t>1</a:t>
            </a:r>
            <a:r>
              <a:rPr lang="nl-NL" baseline="30000" dirty="0"/>
              <a:t>e</a:t>
            </a:r>
            <a:r>
              <a:rPr lang="nl-NL" dirty="0"/>
              <a:t> keus LABA of LABA ICS in </a:t>
            </a:r>
            <a:r>
              <a:rPr lang="nl-NL" dirty="0" err="1"/>
              <a:t>poederdevice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1401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Het stroomschema is een hulpmiddel om de meest passende inhalator te kiezen bij een </a:t>
            </a:r>
            <a:r>
              <a:rPr lang="nl-NL" dirty="0" err="1"/>
              <a:t>patient</a:t>
            </a:r>
            <a:endParaRPr lang="nl-NL" dirty="0"/>
          </a:p>
          <a:p>
            <a:r>
              <a:rPr lang="nl-NL" dirty="0"/>
              <a:t>Hierbij is het eerst van belang om te beoordelen of een </a:t>
            </a:r>
            <a:r>
              <a:rPr lang="nl-NL" dirty="0" err="1"/>
              <a:t>patient</a:t>
            </a:r>
            <a:r>
              <a:rPr lang="nl-NL" dirty="0"/>
              <a:t> bewust kan inhaleren.</a:t>
            </a:r>
          </a:p>
          <a:p>
            <a:r>
              <a:rPr lang="nl-NL" dirty="0"/>
              <a:t>Dit kun je ontdekken door de </a:t>
            </a:r>
            <a:r>
              <a:rPr lang="nl-NL" dirty="0" err="1"/>
              <a:t>patient</a:t>
            </a:r>
            <a:r>
              <a:rPr lang="nl-NL" dirty="0"/>
              <a:t> te vragen om in en uit te ademen, </a:t>
            </a:r>
            <a:r>
              <a:rPr lang="nl-NL" dirty="0" err="1"/>
              <a:t>bijv</a:t>
            </a:r>
            <a:r>
              <a:rPr lang="nl-NL" dirty="0"/>
              <a:t>, alle lucht weg te blazen.</a:t>
            </a:r>
          </a:p>
          <a:p>
            <a:r>
              <a:rPr lang="nl-NL" dirty="0"/>
              <a:t>Als dit niet goed wordt begrepen of niet kan worden uitgevoerd is een aerosol met voorzetkamer de meest passende inhalatiemethode.</a:t>
            </a:r>
          </a:p>
          <a:p>
            <a:r>
              <a:rPr lang="nl-NL" dirty="0"/>
              <a:t>Indien een </a:t>
            </a:r>
            <a:r>
              <a:rPr lang="nl-NL" dirty="0" err="1"/>
              <a:t>patient</a:t>
            </a:r>
            <a:r>
              <a:rPr lang="nl-NL" dirty="0"/>
              <a:t> meerdere medicamenten moet gebruiken is het streven om zo belangrijk om voor inhalatoren met zo veel mogelijk dezelfde inhalatie techniek te kiezen.</a:t>
            </a:r>
          </a:p>
          <a:p>
            <a:r>
              <a:rPr lang="nl-NL" dirty="0"/>
              <a:t>Kan de patiënt: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Bewust inhaleren?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Voldoende </a:t>
            </a:r>
            <a:r>
              <a:rPr lang="nl-NL" dirty="0" err="1"/>
              <a:t>inspiratoire</a:t>
            </a:r>
            <a:r>
              <a:rPr lang="nl-NL" dirty="0"/>
              <a:t> stroomsterkte genereren?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Hand-long coördinatie goed coördineren?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9978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CB3253-EBE8-ABF3-543E-53E0F35286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BCA53A3-6086-5A4D-C4C6-896D72C590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D9E252-B789-03E9-1978-FD9C1DEAC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50F9C-B1D4-A54A-92F8-353D5936B70D}" type="datetimeFigureOut">
              <a:rPr lang="nl-NL" smtClean="0"/>
              <a:t>7-1-2026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155DF6-FF5E-4613-A739-0E2116A0C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3E11F30-F7A5-8566-5C69-431FEFC3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5AFD-8F52-944F-B1D2-B69807C215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0796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686F61-5823-BF54-EBE6-30EF3DCBF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2CB090-86BA-0B87-0BBB-A5DEBF23B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5556564-E14F-164A-DEB1-EBE2DC7A9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50F9C-B1D4-A54A-92F8-353D5936B70D}" type="datetimeFigureOut">
              <a:rPr lang="nl-NL" smtClean="0"/>
              <a:t>7-1-2026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B58CB70-B60C-A38B-0913-74606CB8D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9750781-0527-7CA8-D18E-B8A8653B2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5AFD-8F52-944F-B1D2-B69807C215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0720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29707D-1584-12D3-BE39-78D0CC859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127ACF1-8215-E304-19FC-05B52D83F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7094" y="1500996"/>
            <a:ext cx="4682706" cy="4675967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DC047AA-1CE2-B38F-33AE-CF4132BE2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042" y="1500996"/>
            <a:ext cx="5400134" cy="4675967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8A5E9ED-3C0D-182A-D119-48B027CE3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50F9C-B1D4-A54A-92F8-353D5936B70D}" type="datetimeFigureOut">
              <a:rPr lang="nl-NL" smtClean="0"/>
              <a:t>7-1-2026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984AFC5-3CF2-4977-6475-F2E2AC725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C383A13-4C3E-BA32-4CCF-332444C6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5AFD-8F52-944F-B1D2-B69807C215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525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248E23-B786-72A9-F442-D275A9845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236" y="347874"/>
            <a:ext cx="10515600" cy="823912"/>
          </a:xfrm>
        </p:spPr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B64D1EA-F5F6-5DA7-E1E5-5CA2D5B1A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2286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F59E99C-B07B-94FA-943C-E986E7923C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862" y="2505075"/>
            <a:ext cx="5157787" cy="368458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42E22A1-0FC7-301D-8594-6910BE53C7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55274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BAEB4B2-BE79-F66D-C7AF-DA52DA2C8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55274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8E71BBD-45A9-52A0-F21B-485F3F171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50F9C-B1D4-A54A-92F8-353D5936B70D}" type="datetimeFigureOut">
              <a:rPr lang="nl-NL" smtClean="0"/>
              <a:t>7-1-2026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8C90011-8005-EC22-0A30-CB2B4D9D1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F49C1FB-6418-2980-4A45-D9CAB280F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5AFD-8F52-944F-B1D2-B69807C215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5460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05E04A-F393-12B3-F58A-498A89392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3672825-217B-0253-8C66-321B09EF3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50F9C-B1D4-A54A-92F8-353D5936B70D}" type="datetimeFigureOut">
              <a:rPr lang="nl-NL" smtClean="0"/>
              <a:t>7-1-2026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A9839E9-C41F-6056-17C4-56CFF7394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C29E633-13D6-4CEC-F3B8-F4FBEAE8A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5AFD-8F52-944F-B1D2-B69807C215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6662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C49F962-2E55-E984-4D4B-A3307E49D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50F9C-B1D4-A54A-92F8-353D5936B70D}" type="datetimeFigureOut">
              <a:rPr lang="nl-NL" smtClean="0"/>
              <a:t>7-1-2026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4309FC7-EDF2-F251-20F7-BED188E87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106986F-FF55-4206-91E9-9A8ADB6D0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5AFD-8F52-944F-B1D2-B69807C215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5208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 met logo zonder achtergr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27381" y="356660"/>
            <a:ext cx="10363200" cy="96010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6B2473"/>
                </a:solidFill>
              </a:defRPr>
            </a:lvl1pPr>
          </a:lstStyle>
          <a:p>
            <a:r>
              <a:rPr lang="nl-NL" dirty="0"/>
              <a:t>Klik om een titel in te vullen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27382" y="2276872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een tekst in te voeren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D5E0-D990-498E-8E18-6E798E37F3A9}" type="datetime1">
              <a:rPr lang="nl-NL" smtClean="0"/>
              <a:pPr/>
              <a:t>7-1-2026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438" y="5541236"/>
            <a:ext cx="1940055" cy="81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84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 zonder logo en achtergr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27381" y="356660"/>
            <a:ext cx="10363200" cy="96010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6B2473"/>
                </a:solidFill>
              </a:defRPr>
            </a:lvl1pPr>
          </a:lstStyle>
          <a:p>
            <a:r>
              <a:rPr lang="nl-NL" dirty="0"/>
              <a:t>Klik om een titel in te vullen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27382" y="2276872"/>
            <a:ext cx="9121013" cy="40324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een tekst in te voeren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DF38-1C11-49C6-A374-0B3B4FA5CAC2}" type="datetime1">
              <a:rPr lang="nl-NL" smtClean="0"/>
              <a:pPr/>
              <a:t>7-1-2026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9505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238805B-C247-8C9B-5367-ACE6DA579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912" y="365125"/>
            <a:ext cx="10515600" cy="756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D312BDD-2DA9-A959-AECA-E1963128F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0284" y="1371600"/>
            <a:ext cx="10515600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83F13CF-0FE7-23F0-089B-A3A876F7BE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7094" y="6356350"/>
            <a:ext cx="22443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50F9C-B1D4-A54A-92F8-353D5936B70D}" type="datetimeFigureOut">
              <a:rPr lang="nl-NL" smtClean="0"/>
              <a:t>7-1-2026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FB01F77-7F3D-6CFB-CEDE-29E9300451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06522D-031F-6410-5AD9-9DEB6E602A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A5AFD-8F52-944F-B1D2-B69807C21523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 descr="Afbeelding met kunst&#10;&#10;Beschrijving automatisch gegenereerd met lage betrouwbaarheid">
            <a:extLst>
              <a:ext uri="{FF2B5EF4-FFF2-40B4-BE49-F238E27FC236}">
                <a16:creationId xmlns:a16="http://schemas.microsoft.com/office/drawing/2014/main" id="{9D1ACBF8-9CE1-22B1-0291-B98A4E40C1B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28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5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09B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A09B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09B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09B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09B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09B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ritab\Downloads\Transmurale+leidraad+klimaatbewust+voorschrijven+van+inhalatiemedicatie.pdf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acgroningen.nl/events/cursussen/imis-training/" TargetMode="External"/><Relationship Id="rId2" Type="http://schemas.openxmlformats.org/officeDocument/2006/relationships/hyperlink" Target="https://www.doknoord.nl/voor-zorgverleners/nascholing/nascholingsagenda" TargetMode="Externa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ichtingimis.nl/patientenkaarten/" TargetMode="External"/><Relationship Id="rId2" Type="http://schemas.openxmlformats.org/officeDocument/2006/relationships/hyperlink" Target="https://www.ghcgroningen.nl/site/download/4Eon16qX94ol?type=open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vimeo.com/showcase/5389020" TargetMode="External"/><Relationship Id="rId4" Type="http://schemas.openxmlformats.org/officeDocument/2006/relationships/hyperlink" Target="http://www.inhalatorgebruik.nl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F8C20E-515D-32AB-694C-67AA59D689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64899"/>
          </a:xfrm>
        </p:spPr>
        <p:txBody>
          <a:bodyPr>
            <a:noAutofit/>
          </a:bodyPr>
          <a:lstStyle/>
          <a:p>
            <a:r>
              <a:rPr lang="nl-NL" sz="3600" dirty="0"/>
              <a:t>FTO – Transmuraal formularium Groningen inhalatiemedicatie bij astma/COPD </a:t>
            </a:r>
            <a:br>
              <a:rPr lang="nl-NL" sz="3600" dirty="0"/>
            </a:br>
            <a:r>
              <a:rPr lang="nl-NL" sz="3600" dirty="0"/>
              <a:t>en </a:t>
            </a:r>
            <a:r>
              <a:rPr lang="nl-NL" sz="3600" dirty="0" err="1"/>
              <a:t>Zorgpad</a:t>
            </a:r>
            <a:r>
              <a:rPr lang="nl-NL" sz="3600" dirty="0"/>
              <a:t> Inhalatiemedicatie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2E31BE4-50DB-3DF5-0A82-634403FFB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64634"/>
            <a:ext cx="9144000" cy="166489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nl-NL" dirty="0"/>
              <a:t>Roland Riemersma, kaderhuisarts astma/COPD</a:t>
            </a:r>
          </a:p>
          <a:p>
            <a:pPr algn="l"/>
            <a:r>
              <a:rPr lang="nl-NL" dirty="0"/>
              <a:t>Giorgio </a:t>
            </a:r>
            <a:r>
              <a:rPr lang="nl-NL" dirty="0" err="1"/>
              <a:t>Cisci</a:t>
            </a:r>
            <a:r>
              <a:rPr lang="nl-NL" dirty="0"/>
              <a:t>, apotheker </a:t>
            </a:r>
            <a:r>
              <a:rPr lang="nl-NL" dirty="0" err="1"/>
              <a:t>Benu</a:t>
            </a:r>
            <a:endParaRPr lang="nl-NL" dirty="0"/>
          </a:p>
          <a:p>
            <a:pPr algn="l"/>
            <a:r>
              <a:rPr lang="nl-NL" dirty="0"/>
              <a:t>Rita Bijma, verpleegkundig specialist AGZ, chronische (long-)zorg</a:t>
            </a:r>
          </a:p>
          <a:p>
            <a:pPr algn="l"/>
            <a:r>
              <a:rPr lang="nl-NL" dirty="0"/>
              <a:t>Herzien januari 2026</a:t>
            </a:r>
          </a:p>
          <a:p>
            <a:endParaRPr lang="nl-NL" dirty="0"/>
          </a:p>
        </p:txBody>
      </p:sp>
      <p:pic>
        <p:nvPicPr>
          <p:cNvPr id="5" name="Afbeelding 4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82E7BD3C-D1C5-3E63-90CC-9BFD63929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304" y="5671805"/>
            <a:ext cx="2691925" cy="1003190"/>
          </a:xfrm>
          <a:prstGeom prst="rect">
            <a:avLst/>
          </a:prstGeom>
        </p:spPr>
      </p:pic>
      <p:pic>
        <p:nvPicPr>
          <p:cNvPr id="4" name="Afbeelding 3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9363306C-FDE9-3082-DF67-E6DE3EA0D0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466883"/>
            <a:ext cx="2987615" cy="120811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2102EFA-3E63-9203-EDFB-AD2CB6234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3029" y="2926328"/>
            <a:ext cx="2748013" cy="159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94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2D9E6-34E4-572E-5294-88F790307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CDD2B2-C9A5-D10F-0B49-1CC33156F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10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5460C19-B099-9188-924B-8A8DB5A01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6280913" cy="68664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7E2F0A5-04AE-8292-9C52-A40AB1E54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915" y="0"/>
            <a:ext cx="5911085" cy="686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42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66312-0226-0A2F-D503-987BF3858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3D051D-C558-831A-CB67-08C476E019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2925" y="104627"/>
            <a:ext cx="10363200" cy="768084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09B4"/>
                </a:solidFill>
              </a:rPr>
              <a:t>1. Inhalatie-capaciteitskenmerken van de patiënt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5C08C76-755D-5CF0-1331-D715BC3B0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11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A240E05-0FC3-3F49-6666-10EAEB694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183" y="700187"/>
            <a:ext cx="8160907" cy="602128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5FBB14C-CCC7-F14A-00DC-9FA033FCC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355" y="3142873"/>
            <a:ext cx="1842631" cy="260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98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B200A-DC63-0CE5-0C54-222BED9AC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DD06C5-DF71-7DDE-4120-3B9204DC7B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190" y="136525"/>
            <a:ext cx="10363200" cy="960107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09B4"/>
                </a:solidFill>
              </a:rPr>
              <a:t>2. Interne weerstandschema inhalatoren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E87E1A6-1504-7257-1F0A-0099CB79E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12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56DC30D-CBE5-4D09-88F8-2393C1978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827" y="1107735"/>
            <a:ext cx="5833867" cy="560914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C3C3AC9-AB1D-B536-594A-3ED32AC43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3655039"/>
            <a:ext cx="2063920" cy="288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36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A77AA-9F89-607C-4381-99E23C90C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82060B-FDF4-EAB7-D48E-38318C9E3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912" y="365125"/>
            <a:ext cx="10515600" cy="756309"/>
          </a:xfrm>
        </p:spPr>
        <p:txBody>
          <a:bodyPr anchor="ctr">
            <a:normAutofit/>
          </a:bodyPr>
          <a:lstStyle/>
          <a:p>
            <a:r>
              <a:rPr lang="nl-NL" b="1" dirty="0"/>
              <a:t>Effect van inhalatorweerstand</a:t>
            </a:r>
          </a:p>
        </p:txBody>
      </p:sp>
      <p:pic>
        <p:nvPicPr>
          <p:cNvPr id="8" name="Afbeelding 7" descr="Afbeelding met tekst, schermopname, diagram, Lettertype&#10;&#10;Door AI gegenereerde inhoud is mogelijk onjuist.">
            <a:extLst>
              <a:ext uri="{FF2B5EF4-FFF2-40B4-BE49-F238E27FC236}">
                <a16:creationId xmlns:a16="http://schemas.microsoft.com/office/drawing/2014/main" id="{F05F0110-E2F7-E853-AC8C-5251A23FB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080" y="1121434"/>
            <a:ext cx="7302127" cy="5350073"/>
          </a:xfrm>
          <a:prstGeom prst="rect">
            <a:avLst/>
          </a:prstGeom>
          <a:noFill/>
          <a:ln>
            <a:solidFill>
              <a:srgbClr val="6B2473"/>
            </a:solidFill>
          </a:ln>
        </p:spPr>
      </p:pic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26CB6CD8-CA8D-2749-EC0A-66404AAD5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25705E8-AFC6-43FF-A2C8-107E6DDFF3AF}" type="slidenum">
              <a:rPr lang="nl-NL" smtClean="0"/>
              <a:pPr>
                <a:spcAft>
                  <a:spcPts val="600"/>
                </a:spcAft>
              </a:pPr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9908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DFD82-07FF-CFEC-2907-05311DFDA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BC8D00-5270-7750-B0F4-EC48DB7867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6588" y="243031"/>
            <a:ext cx="10363200" cy="960107"/>
          </a:xfrm>
        </p:spPr>
        <p:txBody>
          <a:bodyPr>
            <a:normAutofit fontScale="90000"/>
          </a:bodyPr>
          <a:lstStyle/>
          <a:p>
            <a:r>
              <a:rPr lang="nl-NL" sz="4267" dirty="0">
                <a:solidFill>
                  <a:srgbClr val="0009B4"/>
                </a:solidFill>
              </a:rPr>
              <a:t>Voldoende inhalatieflow voor gekozen device?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595BCBD-46F4-04F7-6543-2D1270F69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14</a:t>
            </a:fld>
            <a:endParaRPr lang="nl-NL"/>
          </a:p>
        </p:txBody>
      </p:sp>
      <p:pic>
        <p:nvPicPr>
          <p:cNvPr id="1028" name="Picture 4" descr="The new In-Check Dial has arrived | Pharmacy, Dial, Inhaler">
            <a:extLst>
              <a:ext uri="{FF2B5EF4-FFF2-40B4-BE49-F238E27FC236}">
                <a16:creationId xmlns:a16="http://schemas.microsoft.com/office/drawing/2014/main" id="{7549BC51-CBCC-938B-82AC-C7413F323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022" y="1539019"/>
            <a:ext cx="5556448" cy="456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 Check Dial G16 • Clement Clarke • Flexicare">
            <a:extLst>
              <a:ext uri="{FF2B5EF4-FFF2-40B4-BE49-F238E27FC236}">
                <a16:creationId xmlns:a16="http://schemas.microsoft.com/office/drawing/2014/main" id="{1D0AD506-0455-BA1B-9F82-C788EE855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066" y="4079379"/>
            <a:ext cx="2642096" cy="264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-Check Dial G16 - Secura Nova">
            <a:extLst>
              <a:ext uri="{FF2B5EF4-FFF2-40B4-BE49-F238E27FC236}">
                <a16:creationId xmlns:a16="http://schemas.microsoft.com/office/drawing/2014/main" id="{C4FA6DCF-CAFF-7E98-F788-76F40A6F7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755" y="1250168"/>
            <a:ext cx="4146113" cy="282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26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E16F2-7601-C585-7F2B-FED5CAE2D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DDB1AD-101C-E2FD-D69C-EBFBAD4B9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912" y="365125"/>
            <a:ext cx="10515600" cy="756309"/>
          </a:xfrm>
        </p:spPr>
        <p:txBody>
          <a:bodyPr anchor="ctr">
            <a:normAutofit/>
          </a:bodyPr>
          <a:lstStyle/>
          <a:p>
            <a:r>
              <a:rPr lang="nl-NL" dirty="0"/>
              <a:t>Stelling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E35D10-F285-CD1A-2F9F-828EA90990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7094" y="1500996"/>
            <a:ext cx="6095064" cy="46759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Hr. Van Groningen heeft COPD GOLD klasse 2B/astma mengbeeld.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/>
              <a:t>Stelling:</a:t>
            </a:r>
          </a:p>
          <a:p>
            <a:pPr marL="0" indent="0">
              <a:buNone/>
            </a:pPr>
            <a:r>
              <a:rPr lang="nl-NL" b="1" dirty="0"/>
              <a:t>Hij heeft een inhalator met een lage inhalatorweerstand nodig.</a:t>
            </a:r>
          </a:p>
        </p:txBody>
      </p:sp>
      <p:pic>
        <p:nvPicPr>
          <p:cNvPr id="4" name="Picture 2" descr="De bronafbeelding bekijken">
            <a:extLst>
              <a:ext uri="{FF2B5EF4-FFF2-40B4-BE49-F238E27FC236}">
                <a16:creationId xmlns:a16="http://schemas.microsoft.com/office/drawing/2014/main" id="{897E2935-7C70-4569-6108-B24C4BEBE4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32" r="10581"/>
          <a:stretch>
            <a:fillRect/>
          </a:stretch>
        </p:blipFill>
        <p:spPr>
          <a:xfrm>
            <a:off x="7506586" y="2854555"/>
            <a:ext cx="2679405" cy="232009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808232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6775A-A0FF-D7D0-2AF0-C50C4EE49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97AA39-AB44-A274-A348-CD20F8A6B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3558" y="373010"/>
            <a:ext cx="10363200" cy="960107"/>
          </a:xfrm>
        </p:spPr>
        <p:txBody>
          <a:bodyPr/>
          <a:lstStyle/>
          <a:p>
            <a:r>
              <a:rPr lang="nl-NL" b="1" dirty="0">
                <a:solidFill>
                  <a:srgbClr val="0009B4"/>
                </a:solidFill>
              </a:rPr>
              <a:t>3. Effectiviteit van het medicijn</a:t>
            </a:r>
            <a:br>
              <a:rPr lang="nl-NL" dirty="0">
                <a:solidFill>
                  <a:srgbClr val="0009B4"/>
                </a:solidFill>
              </a:rPr>
            </a:br>
            <a:r>
              <a:rPr lang="nl-NL" sz="2667" dirty="0">
                <a:solidFill>
                  <a:srgbClr val="0009B4"/>
                </a:solidFill>
              </a:rPr>
              <a:t> farmacokinetiek</a:t>
            </a:r>
            <a:endParaRPr lang="nl-NL" dirty="0">
              <a:solidFill>
                <a:srgbClr val="0009B4"/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A2363B4-1AB3-DB95-FEFE-A8E2C425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16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20B034D-54E3-0E9F-997C-8484DC93B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566" y="2823431"/>
            <a:ext cx="2705337" cy="297633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DF74EA8-6DA9-5690-24F6-167E4C8FF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683" y="2756925"/>
            <a:ext cx="2550381" cy="297633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60789A8-18BE-9AF9-3F17-ED9495B56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5945" y="2612909"/>
            <a:ext cx="4440663" cy="3264363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A9EE27F3-9629-910D-8E22-FB15506BAC25}"/>
              </a:ext>
            </a:extLst>
          </p:cNvPr>
          <p:cNvSpPr txBox="1"/>
          <p:nvPr/>
        </p:nvSpPr>
        <p:spPr>
          <a:xfrm>
            <a:off x="1412829" y="2086556"/>
            <a:ext cx="2648812" cy="7487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sz="2133" dirty="0"/>
              <a:t>Locatie </a:t>
            </a:r>
          </a:p>
          <a:p>
            <a:r>
              <a:rPr lang="el-GR" sz="2133" dirty="0"/>
              <a:t>β</a:t>
            </a:r>
            <a:r>
              <a:rPr lang="nl-NL" sz="2133" baseline="-25000" dirty="0"/>
              <a:t>2</a:t>
            </a:r>
            <a:r>
              <a:rPr lang="nl-NL" sz="2133" dirty="0"/>
              <a:t>-receptoren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52B2C932-7E99-2B6F-5E54-0F7FA0EE20F6}"/>
              </a:ext>
            </a:extLst>
          </p:cNvPr>
          <p:cNvSpPr/>
          <p:nvPr/>
        </p:nvSpPr>
        <p:spPr>
          <a:xfrm>
            <a:off x="7056107" y="2074636"/>
            <a:ext cx="4128459" cy="7487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nl-NL" sz="2133" dirty="0">
                <a:solidFill>
                  <a:prstClr val="black"/>
                </a:solidFill>
              </a:rPr>
              <a:t>Locatie </a:t>
            </a:r>
          </a:p>
          <a:p>
            <a:pPr lvl="0"/>
            <a:r>
              <a:rPr lang="nl-NL" sz="2133" dirty="0" err="1">
                <a:solidFill>
                  <a:prstClr val="black"/>
                </a:solidFill>
              </a:rPr>
              <a:t>steroïd</a:t>
            </a:r>
            <a:r>
              <a:rPr lang="nl-NL" sz="2133" dirty="0">
                <a:solidFill>
                  <a:prstClr val="black"/>
                </a:solidFill>
              </a:rPr>
              <a:t>-receptoren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35B0E85E-BC7C-C8FD-5777-CCFA31FDD546}"/>
              </a:ext>
            </a:extLst>
          </p:cNvPr>
          <p:cNvSpPr/>
          <p:nvPr/>
        </p:nvSpPr>
        <p:spPr>
          <a:xfrm>
            <a:off x="4283684" y="2086556"/>
            <a:ext cx="2550381" cy="7487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nl-NL" sz="2133" dirty="0">
                <a:solidFill>
                  <a:prstClr val="black"/>
                </a:solidFill>
              </a:rPr>
              <a:t>Locatie cholinerge-receptoren</a:t>
            </a:r>
          </a:p>
        </p:txBody>
      </p:sp>
    </p:spTree>
    <p:extLst>
      <p:ext uri="{BB962C8B-B14F-4D97-AF65-F5344CB8AC3E}">
        <p14:creationId xmlns:p14="http://schemas.microsoft.com/office/powerpoint/2010/main" val="1268059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177159-2EBB-CC54-796D-6F24EDF44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912" y="365125"/>
            <a:ext cx="10515600" cy="756309"/>
          </a:xfrm>
        </p:spPr>
        <p:txBody>
          <a:bodyPr anchor="ctr">
            <a:normAutofit/>
          </a:bodyPr>
          <a:lstStyle/>
          <a:p>
            <a:r>
              <a:rPr lang="nl-NL" dirty="0"/>
              <a:t>Deeltjesgrootte en inhaleren</a:t>
            </a: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0B4E35A6-7871-8073-5DAE-668B943745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7094" y="1500996"/>
            <a:ext cx="4682706" cy="467596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Deeltjes tussen 1 en 5 </a:t>
            </a:r>
            <a:r>
              <a:rPr lang="el-GR" dirty="0"/>
              <a:t>μ</a:t>
            </a:r>
            <a:r>
              <a:rPr lang="nl-NL" dirty="0"/>
              <a:t>m hebben de grootste kans om effectief neer te slaan in de luchtwegen.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Bij kleinere inhalatiedeeltjes wordt het belangrijker om de adem na inhalatie minimaal.</a:t>
            </a:r>
          </a:p>
          <a:p>
            <a:r>
              <a:rPr lang="nl-NL" dirty="0"/>
              <a:t>  5-10 sec. vast te houden.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7FEFCAA-8784-7F6E-675F-D87824D7B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042" y="1754372"/>
            <a:ext cx="5400134" cy="33490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3189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DD1D5-84A6-B696-C23D-C9BFEE878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A38048-2124-4F91-3BD9-9B650792D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gebeurt er bij inhaleren?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4787800-AE16-261B-67C5-4E6D8CBEDC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5" name="Video particole deposition aangepast V3">
            <a:hlinkClick r:id="" action="ppaction://media"/>
            <a:extLst>
              <a:ext uri="{FF2B5EF4-FFF2-40B4-BE49-F238E27FC236}">
                <a16:creationId xmlns:a16="http://schemas.microsoft.com/office/drawing/2014/main" id="{EE88AD01-66D4-ED69-489C-9A56506B5F4C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9712" y="1321021"/>
            <a:ext cx="4364948" cy="467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83160-2858-AD6A-39ED-71C56ACBC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9BA4B2-9A6C-44EB-2388-5CE75B914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9251" y="165890"/>
            <a:ext cx="10363200" cy="960107"/>
          </a:xfrm>
        </p:spPr>
        <p:txBody>
          <a:bodyPr/>
          <a:lstStyle/>
          <a:p>
            <a:r>
              <a:rPr lang="nl-NL" b="1" dirty="0">
                <a:solidFill>
                  <a:srgbClr val="0009B4"/>
                </a:solidFill>
              </a:rPr>
              <a:t>Protocol poederinhalator (DPI)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879C45-09A2-23AF-2C52-9B2D22CAE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19</a:t>
            </a:fld>
            <a:endParaRPr lang="nl-NL"/>
          </a:p>
        </p:txBody>
      </p:sp>
      <p:sp>
        <p:nvSpPr>
          <p:cNvPr id="5" name="Stroomdiagram: Alternatief proces 4">
            <a:extLst>
              <a:ext uri="{FF2B5EF4-FFF2-40B4-BE49-F238E27FC236}">
                <a16:creationId xmlns:a16="http://schemas.microsoft.com/office/drawing/2014/main" id="{3B747125-E281-4E1A-3E04-82262A8B227C}"/>
              </a:ext>
            </a:extLst>
          </p:cNvPr>
          <p:cNvSpPr/>
          <p:nvPr/>
        </p:nvSpPr>
        <p:spPr>
          <a:xfrm>
            <a:off x="4528051" y="1125997"/>
            <a:ext cx="3392152" cy="766833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/>
              <a:t>Gebruiksklaar maken</a:t>
            </a:r>
          </a:p>
        </p:txBody>
      </p:sp>
      <p:sp>
        <p:nvSpPr>
          <p:cNvPr id="6" name="Stroomdiagram: Alternatief proces 5">
            <a:extLst>
              <a:ext uri="{FF2B5EF4-FFF2-40B4-BE49-F238E27FC236}">
                <a16:creationId xmlns:a16="http://schemas.microsoft.com/office/drawing/2014/main" id="{8F85EDD6-D98E-A1B6-C04F-D37A03860ADA}"/>
              </a:ext>
            </a:extLst>
          </p:cNvPr>
          <p:cNvSpPr/>
          <p:nvPr/>
        </p:nvSpPr>
        <p:spPr>
          <a:xfrm>
            <a:off x="4528051" y="2343330"/>
            <a:ext cx="3392152" cy="708713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/>
              <a:t>Juiste houding</a:t>
            </a:r>
          </a:p>
        </p:txBody>
      </p:sp>
      <p:sp>
        <p:nvSpPr>
          <p:cNvPr id="7" name="Stroomdiagram: Alternatief proces 6">
            <a:extLst>
              <a:ext uri="{FF2B5EF4-FFF2-40B4-BE49-F238E27FC236}">
                <a16:creationId xmlns:a16="http://schemas.microsoft.com/office/drawing/2014/main" id="{1EF6FFC8-4297-E071-E5BD-4B8741739299}"/>
              </a:ext>
            </a:extLst>
          </p:cNvPr>
          <p:cNvSpPr/>
          <p:nvPr/>
        </p:nvSpPr>
        <p:spPr>
          <a:xfrm>
            <a:off x="4563547" y="3530233"/>
            <a:ext cx="3356655" cy="708713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/>
              <a:t>Maximaal uitademen</a:t>
            </a:r>
          </a:p>
        </p:txBody>
      </p:sp>
      <p:sp>
        <p:nvSpPr>
          <p:cNvPr id="8" name="Stroomdiagram: Alternatief proces 7">
            <a:extLst>
              <a:ext uri="{FF2B5EF4-FFF2-40B4-BE49-F238E27FC236}">
                <a16:creationId xmlns:a16="http://schemas.microsoft.com/office/drawing/2014/main" id="{8067441F-7FDC-BC1B-C908-43DF06112589}"/>
              </a:ext>
            </a:extLst>
          </p:cNvPr>
          <p:cNvSpPr/>
          <p:nvPr/>
        </p:nvSpPr>
        <p:spPr>
          <a:xfrm>
            <a:off x="2671395" y="4677140"/>
            <a:ext cx="6912768" cy="766835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/>
              <a:t>Soms rustig of juist krachtig inhaleren</a:t>
            </a:r>
          </a:p>
          <a:p>
            <a:pPr algn="ctr"/>
            <a:r>
              <a:rPr lang="nl-NL" sz="2400" i="1" dirty="0"/>
              <a:t>(afhankelijk van de inhalatorweerstand)</a:t>
            </a:r>
          </a:p>
        </p:txBody>
      </p:sp>
      <p:sp>
        <p:nvSpPr>
          <p:cNvPr id="9" name="Stroomdiagram: Alternatief proces 8">
            <a:extLst>
              <a:ext uri="{FF2B5EF4-FFF2-40B4-BE49-F238E27FC236}">
                <a16:creationId xmlns:a16="http://schemas.microsoft.com/office/drawing/2014/main" id="{F25DDB77-2381-B9AA-605B-4ACA678EA697}"/>
              </a:ext>
            </a:extLst>
          </p:cNvPr>
          <p:cNvSpPr/>
          <p:nvPr/>
        </p:nvSpPr>
        <p:spPr>
          <a:xfrm>
            <a:off x="4563547" y="5732005"/>
            <a:ext cx="3548676" cy="766835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/>
              <a:t>Adem 10 tellen vasthouden</a:t>
            </a:r>
          </a:p>
        </p:txBody>
      </p:sp>
      <p:sp>
        <p:nvSpPr>
          <p:cNvPr id="10" name="Pijl: omlaag 9">
            <a:extLst>
              <a:ext uri="{FF2B5EF4-FFF2-40B4-BE49-F238E27FC236}">
                <a16:creationId xmlns:a16="http://schemas.microsoft.com/office/drawing/2014/main" id="{CC2AFE21-E859-9CC5-9BF4-EF2C7C20ED9F}"/>
              </a:ext>
            </a:extLst>
          </p:cNvPr>
          <p:cNvSpPr/>
          <p:nvPr/>
        </p:nvSpPr>
        <p:spPr>
          <a:xfrm>
            <a:off x="5903979" y="1892830"/>
            <a:ext cx="384043" cy="450500"/>
          </a:xfrm>
          <a:prstGeom prst="downArrow">
            <a:avLst>
              <a:gd name="adj1" fmla="val 50000"/>
              <a:gd name="adj2" fmla="val 47746"/>
            </a:avLst>
          </a:prstGeom>
          <a:solidFill>
            <a:srgbClr val="E500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Pijl: omlaag 10">
            <a:extLst>
              <a:ext uri="{FF2B5EF4-FFF2-40B4-BE49-F238E27FC236}">
                <a16:creationId xmlns:a16="http://schemas.microsoft.com/office/drawing/2014/main" id="{BFE7552E-662F-703C-3686-DE9DFCDE32B1}"/>
              </a:ext>
            </a:extLst>
          </p:cNvPr>
          <p:cNvSpPr/>
          <p:nvPr/>
        </p:nvSpPr>
        <p:spPr>
          <a:xfrm>
            <a:off x="5953841" y="3079733"/>
            <a:ext cx="384043" cy="450500"/>
          </a:xfrm>
          <a:prstGeom prst="downArrow">
            <a:avLst>
              <a:gd name="adj1" fmla="val 50000"/>
              <a:gd name="adj2" fmla="val 47746"/>
            </a:avLst>
          </a:prstGeom>
          <a:solidFill>
            <a:srgbClr val="E500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2" name="Pijl: omlaag 11">
            <a:extLst>
              <a:ext uri="{FF2B5EF4-FFF2-40B4-BE49-F238E27FC236}">
                <a16:creationId xmlns:a16="http://schemas.microsoft.com/office/drawing/2014/main" id="{35C12FD3-142B-CB7F-A12A-BEC017468995}"/>
              </a:ext>
            </a:extLst>
          </p:cNvPr>
          <p:cNvSpPr/>
          <p:nvPr/>
        </p:nvSpPr>
        <p:spPr>
          <a:xfrm>
            <a:off x="5953841" y="4218085"/>
            <a:ext cx="384043" cy="450500"/>
          </a:xfrm>
          <a:prstGeom prst="downArrow">
            <a:avLst>
              <a:gd name="adj1" fmla="val 50000"/>
              <a:gd name="adj2" fmla="val 47746"/>
            </a:avLst>
          </a:prstGeom>
          <a:solidFill>
            <a:srgbClr val="E500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Pijl: omlaag 12">
            <a:extLst>
              <a:ext uri="{FF2B5EF4-FFF2-40B4-BE49-F238E27FC236}">
                <a16:creationId xmlns:a16="http://schemas.microsoft.com/office/drawing/2014/main" id="{496ADB65-FB54-F1F7-AC3A-9D5E148F120F}"/>
              </a:ext>
            </a:extLst>
          </p:cNvPr>
          <p:cNvSpPr/>
          <p:nvPr/>
        </p:nvSpPr>
        <p:spPr>
          <a:xfrm>
            <a:off x="5953841" y="5385030"/>
            <a:ext cx="384043" cy="450500"/>
          </a:xfrm>
          <a:prstGeom prst="downArrow">
            <a:avLst>
              <a:gd name="adj1" fmla="val 50000"/>
              <a:gd name="adj2" fmla="val 47746"/>
            </a:avLst>
          </a:prstGeom>
          <a:solidFill>
            <a:srgbClr val="E500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A0AE63C9-4808-45EF-0F4A-DCE587F64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982" y="3256483"/>
            <a:ext cx="2956816" cy="1371719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50F41727-5935-56D6-FE62-D4F342A62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465" y="1611065"/>
            <a:ext cx="2926333" cy="139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46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285667"/>
              </p:ext>
            </p:extLst>
          </p:nvPr>
        </p:nvGraphicFramePr>
        <p:xfrm>
          <a:off x="1308579" y="1574322"/>
          <a:ext cx="10541000" cy="45093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5698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28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700" dirty="0">
                          <a:effectLst/>
                        </a:rPr>
                        <a:t>(potentiële) belangenverstrengeling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7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Giorgio </a:t>
                      </a:r>
                      <a:r>
                        <a:rPr lang="nl-NL" sz="27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Cisci</a:t>
                      </a:r>
                      <a:endParaRPr lang="nl-NL" sz="2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7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Rita Bijma </a:t>
                      </a:r>
                    </a:p>
                  </a:txBody>
                  <a:tcPr marL="80751" marR="8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700" dirty="0">
                          <a:effectLst/>
                        </a:rPr>
                        <a:t>Geen </a:t>
                      </a:r>
                      <a:endParaRPr lang="nl-NL" sz="2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751" marR="8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700" dirty="0">
                          <a:effectLst/>
                        </a:rPr>
                        <a:t>Voor bijeenkomst mogelijk relevante relaties met bedrijven</a:t>
                      </a:r>
                      <a:endParaRPr lang="nl-NL" sz="2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751" marR="8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7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Geen</a:t>
                      </a:r>
                    </a:p>
                  </a:txBody>
                  <a:tcPr marL="80751" marR="8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1900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nl-NL" sz="2700" dirty="0">
                          <a:effectLst/>
                        </a:rPr>
                        <a:t>Sponsoring of onderzoeksgeld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nl-NL" sz="2700" dirty="0">
                          <a:effectLst/>
                        </a:rPr>
                        <a:t>Honorarium of andere (financiële) vergoeding</a:t>
                      </a:r>
                      <a:endParaRPr lang="nl-NL" sz="2700" baseline="0" dirty="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nl-NL" sz="2700" dirty="0">
                          <a:effectLst/>
                        </a:rPr>
                        <a:t>Aandeelhouder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nl-NL" sz="2700" dirty="0">
                          <a:effectLst/>
                        </a:rPr>
                        <a:t>Andere relatie, namelijk …</a:t>
                      </a:r>
                      <a:endParaRPr lang="nl-NL" sz="2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751" marR="807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700" dirty="0">
                          <a:effectLst/>
                          <a:sym typeface="Symbol"/>
                        </a:rPr>
                        <a:t> Geen </a:t>
                      </a:r>
                      <a:endParaRPr lang="nl-NL" sz="27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700" dirty="0">
                          <a:effectLst/>
                          <a:sym typeface="Symbol"/>
                        </a:rPr>
                        <a:t></a:t>
                      </a:r>
                      <a:endParaRPr lang="nl-NL" sz="27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7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700" dirty="0">
                          <a:effectLst/>
                          <a:sym typeface="Symbol"/>
                        </a:rPr>
                        <a:t></a:t>
                      </a:r>
                      <a:endParaRPr lang="nl-NL" sz="27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700" dirty="0">
                          <a:effectLst/>
                          <a:sym typeface="Symbol"/>
                        </a:rPr>
                        <a:t></a:t>
                      </a:r>
                      <a:endParaRPr lang="nl-NL" sz="2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751" marR="807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308579" y="681486"/>
            <a:ext cx="10515600" cy="448574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nl-NL" sz="4000" dirty="0" err="1">
                <a:ea typeface="+mn-ea"/>
                <a:cs typeface="+mn-cs"/>
              </a:rPr>
              <a:t>Disclosure</a:t>
            </a:r>
            <a:r>
              <a:rPr lang="nl-NL" sz="4000" dirty="0">
                <a:ea typeface="+mn-ea"/>
                <a:cs typeface="+mn-cs"/>
              </a:rPr>
              <a:t> belangen spreker</a:t>
            </a: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8911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6B7B4-6117-6217-E71A-96A9BCA46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981DCB-F49E-E38C-ABE2-C54F2660BB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4184" y="246493"/>
            <a:ext cx="10363200" cy="960107"/>
          </a:xfrm>
        </p:spPr>
        <p:txBody>
          <a:bodyPr/>
          <a:lstStyle/>
          <a:p>
            <a:r>
              <a:rPr lang="nl-NL" b="1" dirty="0">
                <a:solidFill>
                  <a:srgbClr val="0009B4"/>
                </a:solidFill>
              </a:rPr>
              <a:t>Dosisaerosol met voorzetkamer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9246CFA-5E17-FEDB-1CEF-4FEBDA927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20</a:t>
            </a:fld>
            <a:endParaRPr lang="nl-NL"/>
          </a:p>
        </p:txBody>
      </p:sp>
      <p:sp>
        <p:nvSpPr>
          <p:cNvPr id="5" name="Stroomdiagram: Alternatief proces 4">
            <a:extLst>
              <a:ext uri="{FF2B5EF4-FFF2-40B4-BE49-F238E27FC236}">
                <a16:creationId xmlns:a16="http://schemas.microsoft.com/office/drawing/2014/main" id="{427D290D-7DF1-D91D-4E98-7C47E7726ED0}"/>
              </a:ext>
            </a:extLst>
          </p:cNvPr>
          <p:cNvSpPr/>
          <p:nvPr/>
        </p:nvSpPr>
        <p:spPr>
          <a:xfrm>
            <a:off x="1319470" y="2378080"/>
            <a:ext cx="3072341" cy="623296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/>
              <a:t>Juiste houding</a:t>
            </a:r>
          </a:p>
        </p:txBody>
      </p:sp>
      <p:sp>
        <p:nvSpPr>
          <p:cNvPr id="7" name="Stroomdiagram: Alternatief proces 6">
            <a:extLst>
              <a:ext uri="{FF2B5EF4-FFF2-40B4-BE49-F238E27FC236}">
                <a16:creationId xmlns:a16="http://schemas.microsoft.com/office/drawing/2014/main" id="{510FF7AF-4173-3E08-CADA-6B430E2E9239}"/>
              </a:ext>
            </a:extLst>
          </p:cNvPr>
          <p:cNvSpPr/>
          <p:nvPr/>
        </p:nvSpPr>
        <p:spPr>
          <a:xfrm>
            <a:off x="1319469" y="3309622"/>
            <a:ext cx="3072341" cy="623296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/>
              <a:t>Maximaal uitademen</a:t>
            </a:r>
          </a:p>
        </p:txBody>
      </p:sp>
      <p:sp>
        <p:nvSpPr>
          <p:cNvPr id="8" name="Stroomdiagram: Alternatief proces 7">
            <a:extLst>
              <a:ext uri="{FF2B5EF4-FFF2-40B4-BE49-F238E27FC236}">
                <a16:creationId xmlns:a16="http://schemas.microsoft.com/office/drawing/2014/main" id="{6B8BFCE0-A95B-A90D-6EA6-C0B600066B44}"/>
              </a:ext>
            </a:extLst>
          </p:cNvPr>
          <p:cNvSpPr/>
          <p:nvPr/>
        </p:nvSpPr>
        <p:spPr>
          <a:xfrm>
            <a:off x="1319469" y="4259623"/>
            <a:ext cx="3168352" cy="913992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/>
              <a:t>Dosis in voorzetkamer brengen</a:t>
            </a:r>
          </a:p>
        </p:txBody>
      </p:sp>
      <p:sp>
        <p:nvSpPr>
          <p:cNvPr id="9" name="Stroomdiagram: Alternatief proces 8">
            <a:extLst>
              <a:ext uri="{FF2B5EF4-FFF2-40B4-BE49-F238E27FC236}">
                <a16:creationId xmlns:a16="http://schemas.microsoft.com/office/drawing/2014/main" id="{0BFB7A41-D893-0A91-DC07-BE861AF1E1D7}"/>
              </a:ext>
            </a:extLst>
          </p:cNvPr>
          <p:cNvSpPr/>
          <p:nvPr/>
        </p:nvSpPr>
        <p:spPr>
          <a:xfrm>
            <a:off x="1319469" y="5425277"/>
            <a:ext cx="3168352" cy="1412777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/>
              <a:t>5 maal rustig in- en uitademen door de voorzetkamer</a:t>
            </a:r>
          </a:p>
          <a:p>
            <a:pPr algn="ctr"/>
            <a:r>
              <a:rPr lang="nl-NL" sz="2400" dirty="0"/>
              <a:t>(kinderen 10 maal)</a:t>
            </a:r>
          </a:p>
        </p:txBody>
      </p:sp>
      <p:sp>
        <p:nvSpPr>
          <p:cNvPr id="10" name="Stroomdiagram: Alternatief proces 9">
            <a:extLst>
              <a:ext uri="{FF2B5EF4-FFF2-40B4-BE49-F238E27FC236}">
                <a16:creationId xmlns:a16="http://schemas.microsoft.com/office/drawing/2014/main" id="{DF4660AE-F729-F4BB-1FA2-356C1DBA8CEC}"/>
              </a:ext>
            </a:extLst>
          </p:cNvPr>
          <p:cNvSpPr/>
          <p:nvPr/>
        </p:nvSpPr>
        <p:spPr>
          <a:xfrm>
            <a:off x="1319470" y="1400235"/>
            <a:ext cx="3072341" cy="623296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/>
              <a:t>Gebruiksklaar maken  </a:t>
            </a:r>
          </a:p>
        </p:txBody>
      </p:sp>
      <p:sp>
        <p:nvSpPr>
          <p:cNvPr id="11" name="Stroomdiagram: Alternatief proces 10">
            <a:extLst>
              <a:ext uri="{FF2B5EF4-FFF2-40B4-BE49-F238E27FC236}">
                <a16:creationId xmlns:a16="http://schemas.microsoft.com/office/drawing/2014/main" id="{BE43A3C7-6C3E-A673-9AC7-444C8D0A3AD9}"/>
              </a:ext>
            </a:extLst>
          </p:cNvPr>
          <p:cNvSpPr/>
          <p:nvPr/>
        </p:nvSpPr>
        <p:spPr>
          <a:xfrm>
            <a:off x="6496001" y="1398939"/>
            <a:ext cx="3408379" cy="623296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/>
              <a:t>Gebruiksklaar maken</a:t>
            </a:r>
          </a:p>
        </p:txBody>
      </p:sp>
      <p:sp>
        <p:nvSpPr>
          <p:cNvPr id="12" name="Stroomdiagram: Alternatief proces 11">
            <a:extLst>
              <a:ext uri="{FF2B5EF4-FFF2-40B4-BE49-F238E27FC236}">
                <a16:creationId xmlns:a16="http://schemas.microsoft.com/office/drawing/2014/main" id="{F080516F-6669-E2FF-6FFA-EAF3A0BB3F8F}"/>
              </a:ext>
            </a:extLst>
          </p:cNvPr>
          <p:cNvSpPr/>
          <p:nvPr/>
        </p:nvSpPr>
        <p:spPr>
          <a:xfrm>
            <a:off x="6496001" y="2310655"/>
            <a:ext cx="3408379" cy="623296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/>
              <a:t>Juiste houding</a:t>
            </a:r>
          </a:p>
        </p:txBody>
      </p:sp>
      <p:sp>
        <p:nvSpPr>
          <p:cNvPr id="13" name="Stroomdiagram: Alternatief proces 12">
            <a:extLst>
              <a:ext uri="{FF2B5EF4-FFF2-40B4-BE49-F238E27FC236}">
                <a16:creationId xmlns:a16="http://schemas.microsoft.com/office/drawing/2014/main" id="{EE73AA67-0CA2-5A80-2C50-6D4CEDFE711A}"/>
              </a:ext>
            </a:extLst>
          </p:cNvPr>
          <p:cNvSpPr/>
          <p:nvPr/>
        </p:nvSpPr>
        <p:spPr>
          <a:xfrm>
            <a:off x="6496000" y="3337679"/>
            <a:ext cx="3408379" cy="623296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/>
              <a:t>Maximaal uitademen</a:t>
            </a:r>
          </a:p>
        </p:txBody>
      </p:sp>
      <p:sp>
        <p:nvSpPr>
          <p:cNvPr id="14" name="Stroomdiagram: Alternatief proces 13">
            <a:extLst>
              <a:ext uri="{FF2B5EF4-FFF2-40B4-BE49-F238E27FC236}">
                <a16:creationId xmlns:a16="http://schemas.microsoft.com/office/drawing/2014/main" id="{7DE32E54-60D3-178E-7927-FDE65C2A565D}"/>
              </a:ext>
            </a:extLst>
          </p:cNvPr>
          <p:cNvSpPr/>
          <p:nvPr/>
        </p:nvSpPr>
        <p:spPr>
          <a:xfrm>
            <a:off x="6475784" y="4212683"/>
            <a:ext cx="3408379" cy="752487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/>
              <a:t>Dosis in voorzetkamer brengen</a:t>
            </a:r>
          </a:p>
        </p:txBody>
      </p:sp>
      <p:sp>
        <p:nvSpPr>
          <p:cNvPr id="15" name="Stroomdiagram: Alternatief proces 14">
            <a:extLst>
              <a:ext uri="{FF2B5EF4-FFF2-40B4-BE49-F238E27FC236}">
                <a16:creationId xmlns:a16="http://schemas.microsoft.com/office/drawing/2014/main" id="{0B257FE0-EC4B-16C8-7579-7AAFC16885E9}"/>
              </a:ext>
            </a:extLst>
          </p:cNvPr>
          <p:cNvSpPr/>
          <p:nvPr/>
        </p:nvSpPr>
        <p:spPr>
          <a:xfrm>
            <a:off x="6496000" y="5318651"/>
            <a:ext cx="3407968" cy="623296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/>
              <a:t>Rustig inademen in </a:t>
            </a:r>
          </a:p>
          <a:p>
            <a:pPr algn="ctr"/>
            <a:r>
              <a:rPr lang="nl-NL" sz="2400" dirty="0"/>
              <a:t>1 teug </a:t>
            </a:r>
          </a:p>
        </p:txBody>
      </p:sp>
      <p:sp>
        <p:nvSpPr>
          <p:cNvPr id="16" name="Stroomdiagram: Alternatief proces 15">
            <a:extLst>
              <a:ext uri="{FF2B5EF4-FFF2-40B4-BE49-F238E27FC236}">
                <a16:creationId xmlns:a16="http://schemas.microsoft.com/office/drawing/2014/main" id="{35C3D610-E7D7-940D-CB6C-B97BAF745CC1}"/>
              </a:ext>
            </a:extLst>
          </p:cNvPr>
          <p:cNvSpPr/>
          <p:nvPr/>
        </p:nvSpPr>
        <p:spPr>
          <a:xfrm>
            <a:off x="6475784" y="6180781"/>
            <a:ext cx="3407968" cy="623296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/>
              <a:t>Adem 10 tellen vasthouden</a:t>
            </a:r>
          </a:p>
        </p:txBody>
      </p:sp>
      <p:sp>
        <p:nvSpPr>
          <p:cNvPr id="17" name="Pijl: omlaag 16">
            <a:extLst>
              <a:ext uri="{FF2B5EF4-FFF2-40B4-BE49-F238E27FC236}">
                <a16:creationId xmlns:a16="http://schemas.microsoft.com/office/drawing/2014/main" id="{46341795-9CAA-7F50-4564-F3220FA3AC3E}"/>
              </a:ext>
            </a:extLst>
          </p:cNvPr>
          <p:cNvSpPr/>
          <p:nvPr/>
        </p:nvSpPr>
        <p:spPr>
          <a:xfrm>
            <a:off x="2590460" y="2031921"/>
            <a:ext cx="384043" cy="450500"/>
          </a:xfrm>
          <a:prstGeom prst="downArrow">
            <a:avLst>
              <a:gd name="adj1" fmla="val 50000"/>
              <a:gd name="adj2" fmla="val 47746"/>
            </a:avLst>
          </a:prstGeom>
          <a:solidFill>
            <a:srgbClr val="E500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8" name="Pijl: omlaag 17">
            <a:extLst>
              <a:ext uri="{FF2B5EF4-FFF2-40B4-BE49-F238E27FC236}">
                <a16:creationId xmlns:a16="http://schemas.microsoft.com/office/drawing/2014/main" id="{B62B29B7-C606-2987-990D-2AF22E5BC0A6}"/>
              </a:ext>
            </a:extLst>
          </p:cNvPr>
          <p:cNvSpPr/>
          <p:nvPr/>
        </p:nvSpPr>
        <p:spPr>
          <a:xfrm>
            <a:off x="2628470" y="2949877"/>
            <a:ext cx="384043" cy="450500"/>
          </a:xfrm>
          <a:prstGeom prst="downArrow">
            <a:avLst>
              <a:gd name="adj1" fmla="val 50000"/>
              <a:gd name="adj2" fmla="val 47746"/>
            </a:avLst>
          </a:prstGeom>
          <a:solidFill>
            <a:srgbClr val="E500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9" name="Pijl: omlaag 18">
            <a:extLst>
              <a:ext uri="{FF2B5EF4-FFF2-40B4-BE49-F238E27FC236}">
                <a16:creationId xmlns:a16="http://schemas.microsoft.com/office/drawing/2014/main" id="{94D1F108-5A7C-AC21-25E4-CCC672A10428}"/>
              </a:ext>
            </a:extLst>
          </p:cNvPr>
          <p:cNvSpPr/>
          <p:nvPr/>
        </p:nvSpPr>
        <p:spPr>
          <a:xfrm>
            <a:off x="2628470" y="3889682"/>
            <a:ext cx="384043" cy="450500"/>
          </a:xfrm>
          <a:prstGeom prst="downArrow">
            <a:avLst>
              <a:gd name="adj1" fmla="val 50000"/>
              <a:gd name="adj2" fmla="val 47746"/>
            </a:avLst>
          </a:prstGeom>
          <a:solidFill>
            <a:srgbClr val="E500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0" name="Pijl: omlaag 19">
            <a:extLst>
              <a:ext uri="{FF2B5EF4-FFF2-40B4-BE49-F238E27FC236}">
                <a16:creationId xmlns:a16="http://schemas.microsoft.com/office/drawing/2014/main" id="{C0E18847-5DCC-C5F0-6305-A581C236F794}"/>
              </a:ext>
            </a:extLst>
          </p:cNvPr>
          <p:cNvSpPr/>
          <p:nvPr/>
        </p:nvSpPr>
        <p:spPr>
          <a:xfrm>
            <a:off x="2628470" y="5153821"/>
            <a:ext cx="384043" cy="273472"/>
          </a:xfrm>
          <a:prstGeom prst="downArrow">
            <a:avLst>
              <a:gd name="adj1" fmla="val 50000"/>
              <a:gd name="adj2" fmla="val 47746"/>
            </a:avLst>
          </a:prstGeom>
          <a:solidFill>
            <a:srgbClr val="E500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Pijl: omlaag 20">
            <a:extLst>
              <a:ext uri="{FF2B5EF4-FFF2-40B4-BE49-F238E27FC236}">
                <a16:creationId xmlns:a16="http://schemas.microsoft.com/office/drawing/2014/main" id="{48E1F91B-6C16-2CBC-9D5E-36BAD76F223C}"/>
              </a:ext>
            </a:extLst>
          </p:cNvPr>
          <p:cNvSpPr/>
          <p:nvPr/>
        </p:nvSpPr>
        <p:spPr>
          <a:xfrm>
            <a:off x="7915162" y="2020239"/>
            <a:ext cx="384043" cy="450500"/>
          </a:xfrm>
          <a:prstGeom prst="downArrow">
            <a:avLst>
              <a:gd name="adj1" fmla="val 50000"/>
              <a:gd name="adj2" fmla="val 47746"/>
            </a:avLst>
          </a:prstGeom>
          <a:solidFill>
            <a:srgbClr val="E500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Pijl: omlaag 21">
            <a:extLst>
              <a:ext uri="{FF2B5EF4-FFF2-40B4-BE49-F238E27FC236}">
                <a16:creationId xmlns:a16="http://schemas.microsoft.com/office/drawing/2014/main" id="{861069DD-4F50-AE9C-B768-7350C3D39F1C}"/>
              </a:ext>
            </a:extLst>
          </p:cNvPr>
          <p:cNvSpPr/>
          <p:nvPr/>
        </p:nvSpPr>
        <p:spPr>
          <a:xfrm>
            <a:off x="7913308" y="2929945"/>
            <a:ext cx="384043" cy="450500"/>
          </a:xfrm>
          <a:prstGeom prst="downArrow">
            <a:avLst>
              <a:gd name="adj1" fmla="val 50000"/>
              <a:gd name="adj2" fmla="val 47746"/>
            </a:avLst>
          </a:prstGeom>
          <a:solidFill>
            <a:srgbClr val="E500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3" name="Pijl: omlaag 22">
            <a:extLst>
              <a:ext uri="{FF2B5EF4-FFF2-40B4-BE49-F238E27FC236}">
                <a16:creationId xmlns:a16="http://schemas.microsoft.com/office/drawing/2014/main" id="{AB448F26-A17B-E8EA-AE8A-57EF907DA634}"/>
              </a:ext>
            </a:extLst>
          </p:cNvPr>
          <p:cNvSpPr/>
          <p:nvPr/>
        </p:nvSpPr>
        <p:spPr>
          <a:xfrm>
            <a:off x="7929345" y="3873228"/>
            <a:ext cx="384043" cy="450500"/>
          </a:xfrm>
          <a:prstGeom prst="downArrow">
            <a:avLst>
              <a:gd name="adj1" fmla="val 50000"/>
              <a:gd name="adj2" fmla="val 47746"/>
            </a:avLst>
          </a:prstGeom>
          <a:solidFill>
            <a:srgbClr val="E500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4" name="Pijl: omlaag 23">
            <a:extLst>
              <a:ext uri="{FF2B5EF4-FFF2-40B4-BE49-F238E27FC236}">
                <a16:creationId xmlns:a16="http://schemas.microsoft.com/office/drawing/2014/main" id="{530B7C94-0A64-173B-BA33-519DB9BC248C}"/>
              </a:ext>
            </a:extLst>
          </p:cNvPr>
          <p:cNvSpPr/>
          <p:nvPr/>
        </p:nvSpPr>
        <p:spPr>
          <a:xfrm>
            <a:off x="7971308" y="4921246"/>
            <a:ext cx="384043" cy="450500"/>
          </a:xfrm>
          <a:prstGeom prst="downArrow">
            <a:avLst>
              <a:gd name="adj1" fmla="val 50000"/>
              <a:gd name="adj2" fmla="val 47746"/>
            </a:avLst>
          </a:prstGeom>
          <a:solidFill>
            <a:srgbClr val="E500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Pijl: omlaag 24">
            <a:extLst>
              <a:ext uri="{FF2B5EF4-FFF2-40B4-BE49-F238E27FC236}">
                <a16:creationId xmlns:a16="http://schemas.microsoft.com/office/drawing/2014/main" id="{01485510-777F-4ECE-EA47-1610D9C0BAC2}"/>
              </a:ext>
            </a:extLst>
          </p:cNvPr>
          <p:cNvSpPr/>
          <p:nvPr/>
        </p:nvSpPr>
        <p:spPr>
          <a:xfrm>
            <a:off x="8007962" y="5921488"/>
            <a:ext cx="384043" cy="336444"/>
          </a:xfrm>
          <a:prstGeom prst="downArrow">
            <a:avLst>
              <a:gd name="adj1" fmla="val 50000"/>
              <a:gd name="adj2" fmla="val 47746"/>
            </a:avLst>
          </a:prstGeom>
          <a:solidFill>
            <a:srgbClr val="E500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36A24D1-9BCD-D0CA-52FE-D029C1F8B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954" y="3694478"/>
            <a:ext cx="1747672" cy="103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77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36125-AC41-1AFE-2AB3-15CA25C12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1F7A0A-990E-B0A9-419C-6E84330AC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0179" y="197735"/>
            <a:ext cx="10363200" cy="960107"/>
          </a:xfrm>
        </p:spPr>
        <p:txBody>
          <a:bodyPr/>
          <a:lstStyle/>
          <a:p>
            <a:r>
              <a:rPr lang="nl-NL" b="1" dirty="0">
                <a:solidFill>
                  <a:srgbClr val="0009B4"/>
                </a:solidFill>
              </a:rPr>
              <a:t>Longdepositie</a:t>
            </a:r>
            <a:r>
              <a:rPr lang="nl-NL" dirty="0">
                <a:solidFill>
                  <a:srgbClr val="0009B4"/>
                </a:solidFill>
              </a:rPr>
              <a:t> </a:t>
            </a:r>
            <a:r>
              <a:rPr lang="nl-NL" sz="3733" dirty="0">
                <a:solidFill>
                  <a:srgbClr val="0009B4"/>
                </a:solidFill>
              </a:rPr>
              <a:t>met en zonder voorzetkamer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D61493A-69D1-FB0C-B7CD-EB2AF31B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21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4AAD7E3-BFF1-D774-7A08-395818C17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680" y="1333316"/>
            <a:ext cx="10081120" cy="345638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085252E-214B-939A-90B5-C6F7CF9DDA32}"/>
              </a:ext>
            </a:extLst>
          </p:cNvPr>
          <p:cNvSpPr txBox="1"/>
          <p:nvPr/>
        </p:nvSpPr>
        <p:spPr>
          <a:xfrm>
            <a:off x="1538428" y="5157526"/>
            <a:ext cx="56863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rgbClr val="E5007E"/>
                </a:solidFill>
              </a:rPr>
              <a:t>Aerosol altijd met voorzetkamer inhaleren!</a:t>
            </a:r>
          </a:p>
          <a:p>
            <a:r>
              <a:rPr lang="nl-NL" sz="2400" dirty="0"/>
              <a:t>Uitzonderingen: autohaler en </a:t>
            </a:r>
            <a:r>
              <a:rPr lang="nl-NL" sz="2400" dirty="0" err="1"/>
              <a:t>redihaler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4019168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CD6B7-315B-1F2F-64F0-A2B8052C3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F5600C-3873-2EC2-96AF-34F161898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0395" y="197854"/>
            <a:ext cx="10363200" cy="960107"/>
          </a:xfrm>
        </p:spPr>
        <p:txBody>
          <a:bodyPr/>
          <a:lstStyle/>
          <a:p>
            <a:r>
              <a:rPr lang="nl-NL" b="1" dirty="0">
                <a:solidFill>
                  <a:srgbClr val="0009B4"/>
                </a:solidFill>
              </a:rPr>
              <a:t>Protocol Soft-mist inhaler 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392072A-4A05-955F-61D8-5E9353691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22</a:t>
            </a:fld>
            <a:endParaRPr lang="nl-NL"/>
          </a:p>
        </p:txBody>
      </p:sp>
      <p:sp>
        <p:nvSpPr>
          <p:cNvPr id="5" name="Stroomdiagram: Alternatief proces 4">
            <a:extLst>
              <a:ext uri="{FF2B5EF4-FFF2-40B4-BE49-F238E27FC236}">
                <a16:creationId xmlns:a16="http://schemas.microsoft.com/office/drawing/2014/main" id="{641FC4AB-9784-550E-F9EF-ADAB1B5533AA}"/>
              </a:ext>
            </a:extLst>
          </p:cNvPr>
          <p:cNvSpPr/>
          <p:nvPr/>
        </p:nvSpPr>
        <p:spPr>
          <a:xfrm>
            <a:off x="3311690" y="1406685"/>
            <a:ext cx="3936436" cy="816864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/>
              <a:t>Gebruiksklaar maken</a:t>
            </a:r>
          </a:p>
        </p:txBody>
      </p:sp>
      <p:sp>
        <p:nvSpPr>
          <p:cNvPr id="6" name="Stroomdiagram: Alternatief proces 5">
            <a:extLst>
              <a:ext uri="{FF2B5EF4-FFF2-40B4-BE49-F238E27FC236}">
                <a16:creationId xmlns:a16="http://schemas.microsoft.com/office/drawing/2014/main" id="{9287911D-4CEF-E53C-2A47-65CA911DD573}"/>
              </a:ext>
            </a:extLst>
          </p:cNvPr>
          <p:cNvSpPr/>
          <p:nvPr/>
        </p:nvSpPr>
        <p:spPr>
          <a:xfrm>
            <a:off x="3311691" y="2468894"/>
            <a:ext cx="3936436" cy="816865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/>
              <a:t>Juiste houding</a:t>
            </a:r>
          </a:p>
        </p:txBody>
      </p:sp>
      <p:sp>
        <p:nvSpPr>
          <p:cNvPr id="7" name="Stroomdiagram: Alternatief proces 6">
            <a:extLst>
              <a:ext uri="{FF2B5EF4-FFF2-40B4-BE49-F238E27FC236}">
                <a16:creationId xmlns:a16="http://schemas.microsoft.com/office/drawing/2014/main" id="{D9CEA4A3-083F-11F7-1ABC-9CBA554DD2E6}"/>
              </a:ext>
            </a:extLst>
          </p:cNvPr>
          <p:cNvSpPr/>
          <p:nvPr/>
        </p:nvSpPr>
        <p:spPr>
          <a:xfrm>
            <a:off x="3311691" y="3572242"/>
            <a:ext cx="3936436" cy="720855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/>
              <a:t>Maximaal uitademen</a:t>
            </a:r>
          </a:p>
        </p:txBody>
      </p:sp>
      <p:sp>
        <p:nvSpPr>
          <p:cNvPr id="8" name="Stroomdiagram: Alternatief proces 7">
            <a:extLst>
              <a:ext uri="{FF2B5EF4-FFF2-40B4-BE49-F238E27FC236}">
                <a16:creationId xmlns:a16="http://schemas.microsoft.com/office/drawing/2014/main" id="{56115EAC-C6F6-6599-1C96-FB934F41F207}"/>
              </a:ext>
            </a:extLst>
          </p:cNvPr>
          <p:cNvSpPr/>
          <p:nvPr/>
        </p:nvSpPr>
        <p:spPr>
          <a:xfrm>
            <a:off x="3311691" y="4579579"/>
            <a:ext cx="3936437" cy="720855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/>
              <a:t>Rustig en diep inademen</a:t>
            </a:r>
          </a:p>
        </p:txBody>
      </p:sp>
      <p:sp>
        <p:nvSpPr>
          <p:cNvPr id="9" name="Stroomdiagram: Alternatief proces 8">
            <a:extLst>
              <a:ext uri="{FF2B5EF4-FFF2-40B4-BE49-F238E27FC236}">
                <a16:creationId xmlns:a16="http://schemas.microsoft.com/office/drawing/2014/main" id="{B29F71E5-4443-2B80-7B18-9823B37EB1AF}"/>
              </a:ext>
            </a:extLst>
          </p:cNvPr>
          <p:cNvSpPr/>
          <p:nvPr/>
        </p:nvSpPr>
        <p:spPr>
          <a:xfrm>
            <a:off x="3311691" y="5617951"/>
            <a:ext cx="3936437" cy="883389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/>
              <a:t>Adem 10 tellen vast houden</a:t>
            </a:r>
          </a:p>
        </p:txBody>
      </p:sp>
      <p:sp>
        <p:nvSpPr>
          <p:cNvPr id="10" name="Pijl: omlaag 9">
            <a:extLst>
              <a:ext uri="{FF2B5EF4-FFF2-40B4-BE49-F238E27FC236}">
                <a16:creationId xmlns:a16="http://schemas.microsoft.com/office/drawing/2014/main" id="{8F783E4D-B00C-41A0-842D-FE35E666A9F8}"/>
              </a:ext>
            </a:extLst>
          </p:cNvPr>
          <p:cNvSpPr/>
          <p:nvPr/>
        </p:nvSpPr>
        <p:spPr>
          <a:xfrm>
            <a:off x="5135893" y="2206350"/>
            <a:ext cx="384043" cy="351917"/>
          </a:xfrm>
          <a:prstGeom prst="downArrow">
            <a:avLst>
              <a:gd name="adj1" fmla="val 50000"/>
              <a:gd name="adj2" fmla="val 47746"/>
            </a:avLst>
          </a:prstGeom>
          <a:solidFill>
            <a:srgbClr val="E500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Pijl: omlaag 10">
            <a:extLst>
              <a:ext uri="{FF2B5EF4-FFF2-40B4-BE49-F238E27FC236}">
                <a16:creationId xmlns:a16="http://schemas.microsoft.com/office/drawing/2014/main" id="{0FCC7D3F-8B16-D027-1AC9-B7D0837CA70D}"/>
              </a:ext>
            </a:extLst>
          </p:cNvPr>
          <p:cNvSpPr/>
          <p:nvPr/>
        </p:nvSpPr>
        <p:spPr>
          <a:xfrm>
            <a:off x="5087885" y="3188233"/>
            <a:ext cx="384043" cy="384008"/>
          </a:xfrm>
          <a:prstGeom prst="downArrow">
            <a:avLst>
              <a:gd name="adj1" fmla="val 50000"/>
              <a:gd name="adj2" fmla="val 47746"/>
            </a:avLst>
          </a:prstGeom>
          <a:solidFill>
            <a:srgbClr val="E500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2" name="Pijl: omlaag 11">
            <a:extLst>
              <a:ext uri="{FF2B5EF4-FFF2-40B4-BE49-F238E27FC236}">
                <a16:creationId xmlns:a16="http://schemas.microsoft.com/office/drawing/2014/main" id="{1859E589-0F3C-7C27-C60A-BD95EA361B2F}"/>
              </a:ext>
            </a:extLst>
          </p:cNvPr>
          <p:cNvSpPr/>
          <p:nvPr/>
        </p:nvSpPr>
        <p:spPr>
          <a:xfrm>
            <a:off x="5090183" y="4271038"/>
            <a:ext cx="384043" cy="384009"/>
          </a:xfrm>
          <a:prstGeom prst="downArrow">
            <a:avLst>
              <a:gd name="adj1" fmla="val 50000"/>
              <a:gd name="adj2" fmla="val 47746"/>
            </a:avLst>
          </a:prstGeom>
          <a:solidFill>
            <a:srgbClr val="E500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Pijl: omlaag 12">
            <a:extLst>
              <a:ext uri="{FF2B5EF4-FFF2-40B4-BE49-F238E27FC236}">
                <a16:creationId xmlns:a16="http://schemas.microsoft.com/office/drawing/2014/main" id="{7C4A1AD0-71FC-37EA-3923-8022BDD2A4C1}"/>
              </a:ext>
            </a:extLst>
          </p:cNvPr>
          <p:cNvSpPr/>
          <p:nvPr/>
        </p:nvSpPr>
        <p:spPr>
          <a:xfrm>
            <a:off x="5087885" y="5268967"/>
            <a:ext cx="384043" cy="384008"/>
          </a:xfrm>
          <a:prstGeom prst="downArrow">
            <a:avLst>
              <a:gd name="adj1" fmla="val 50000"/>
              <a:gd name="adj2" fmla="val 47746"/>
            </a:avLst>
          </a:prstGeom>
          <a:solidFill>
            <a:srgbClr val="E500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2B196D2A-6B9F-6000-A8B7-4AB94506B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460" y="4031907"/>
            <a:ext cx="2509737" cy="1605419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84D86E09-D1C4-67F1-A4B0-67F991F55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368" y="1324817"/>
            <a:ext cx="2773920" cy="127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00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A0D8C-228E-27AF-BA56-947AD1FD4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F4E612-5CB7-ECA7-34CE-B58FFDE133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4823" y="269993"/>
            <a:ext cx="10363200" cy="960107"/>
          </a:xfrm>
        </p:spPr>
        <p:txBody>
          <a:bodyPr/>
          <a:lstStyle/>
          <a:p>
            <a:r>
              <a:rPr lang="nl-NL" b="1" dirty="0">
                <a:solidFill>
                  <a:srgbClr val="0009B4"/>
                </a:solidFill>
              </a:rPr>
              <a:t>Voorschrijfadvies inhalatoren</a:t>
            </a:r>
            <a:r>
              <a:rPr lang="nl-NL" sz="2667" dirty="0">
                <a:solidFill>
                  <a:srgbClr val="0009B4"/>
                </a:solidFill>
              </a:rPr>
              <a:t> bij kinderen</a:t>
            </a:r>
            <a:endParaRPr lang="nl-NL" b="1" dirty="0">
              <a:solidFill>
                <a:srgbClr val="0009B4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0B76ADF-3F97-7E9F-AC16-9A18DA4766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7866" y="1422917"/>
            <a:ext cx="11168432" cy="4740616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pPr>
              <a:buSzPts val="1000"/>
              <a:tabLst>
                <a:tab pos="609585" algn="l"/>
              </a:tabLst>
            </a:pPr>
            <a:r>
              <a:rPr lang="nl-NL" sz="2600" dirty="0">
                <a:solidFill>
                  <a:schemeClr val="tx1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De NHG-Standaard Astma bij kinderen (2022) adviseert de volgende </a:t>
            </a:r>
          </a:p>
          <a:p>
            <a:pPr>
              <a:buSzPts val="1000"/>
              <a:tabLst>
                <a:tab pos="609585" algn="l"/>
              </a:tabLst>
            </a:pPr>
            <a:r>
              <a:rPr lang="nl-NL" sz="2600" dirty="0">
                <a:solidFill>
                  <a:schemeClr val="tx1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toedieningsvormen bij kinderen:</a:t>
            </a:r>
            <a:endParaRPr lang="nl-NL" sz="2600" dirty="0">
              <a:solidFill>
                <a:schemeClr val="tx1"/>
              </a:solidFill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SzPts val="1000"/>
              <a:tabLst>
                <a:tab pos="609585" algn="l"/>
              </a:tabLst>
            </a:pPr>
            <a:r>
              <a:rPr lang="nl-NL" sz="2600" dirty="0">
                <a:solidFill>
                  <a:schemeClr val="tx1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• 0 – 1 jaar:  dosisaerosol met voorzetkamer plus babymasker</a:t>
            </a:r>
            <a:endParaRPr lang="nl-NL" sz="2600" dirty="0">
              <a:solidFill>
                <a:schemeClr val="tx1"/>
              </a:solidFill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SzPts val="1000"/>
              <a:tabLst>
                <a:tab pos="609585" algn="l"/>
              </a:tabLst>
            </a:pPr>
            <a:r>
              <a:rPr lang="nl-NL" sz="2600" dirty="0">
                <a:solidFill>
                  <a:schemeClr val="tx1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• 1 - 4 jaar:   dosisaerosol met voorzetkamer plus kindermasker</a:t>
            </a:r>
            <a:endParaRPr lang="nl-NL" sz="2600" dirty="0">
              <a:solidFill>
                <a:schemeClr val="tx1"/>
              </a:solidFill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SzPts val="1000"/>
              <a:tabLst>
                <a:tab pos="609585" algn="l"/>
              </a:tabLst>
            </a:pPr>
            <a:r>
              <a:rPr lang="nl-NL" sz="2600" dirty="0">
                <a:solidFill>
                  <a:schemeClr val="tx1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• 4 - 7 jaar:   dosisaerosol met voorzetkamer plus mondstuk</a:t>
            </a:r>
            <a:endParaRPr lang="nl-NL" sz="2600" dirty="0">
              <a:solidFill>
                <a:schemeClr val="tx1"/>
              </a:solidFill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SzPts val="1000"/>
              <a:tabLst>
                <a:tab pos="609585" algn="l"/>
              </a:tabLst>
            </a:pPr>
            <a:r>
              <a:rPr lang="nl-NL" sz="2600" dirty="0">
                <a:solidFill>
                  <a:schemeClr val="tx1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• 7 - 12 jaar: dosisaerosol adem gestuurd</a:t>
            </a:r>
          </a:p>
          <a:p>
            <a:pPr>
              <a:buSzPts val="1000"/>
              <a:tabLst>
                <a:tab pos="609585" algn="l"/>
              </a:tabLst>
            </a:pPr>
            <a:r>
              <a:rPr lang="nl-NL" sz="2600" dirty="0">
                <a:solidFill>
                  <a:schemeClr val="tx1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                       dosisaerosol met voorzetkamer plus mondstuk</a:t>
            </a:r>
          </a:p>
          <a:p>
            <a:pPr>
              <a:buSzPts val="1000"/>
              <a:tabLst>
                <a:tab pos="609585" algn="l"/>
              </a:tabLst>
            </a:pPr>
            <a:r>
              <a:rPr lang="nl-NL" sz="2600" dirty="0">
                <a:solidFill>
                  <a:schemeClr val="tx1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                       poederinhalator (mits voldoende inhalatiekracht en oog-handcoördinatie)</a:t>
            </a:r>
            <a:endParaRPr lang="nl-NL" sz="2600" dirty="0">
              <a:solidFill>
                <a:schemeClr val="tx1"/>
              </a:solidFill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SzPts val="1000"/>
              <a:tabLst>
                <a:tab pos="609585" algn="l"/>
              </a:tabLst>
            </a:pPr>
            <a:r>
              <a:rPr lang="nl-NL" sz="2600" dirty="0">
                <a:solidFill>
                  <a:schemeClr val="tx1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• 12 jaar en ouder: poederinhalator </a:t>
            </a:r>
          </a:p>
          <a:p>
            <a:pPr>
              <a:buSzPts val="1000"/>
              <a:tabLst>
                <a:tab pos="609585" algn="l"/>
              </a:tabLst>
            </a:pPr>
            <a:r>
              <a:rPr lang="nl-NL" sz="2600" dirty="0">
                <a:solidFill>
                  <a:schemeClr val="tx1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                                   dosisaerosol adem gestuurd </a:t>
            </a:r>
          </a:p>
          <a:p>
            <a:pPr>
              <a:buSzPts val="1000"/>
              <a:tabLst>
                <a:tab pos="609585" algn="l"/>
              </a:tabLst>
            </a:pPr>
            <a:r>
              <a:rPr lang="nl-NL" sz="2600" dirty="0">
                <a:solidFill>
                  <a:schemeClr val="tx1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                                   dosisaerosol met voorzetkamer plus mondstuk</a:t>
            </a:r>
            <a:endParaRPr lang="nl-NL" sz="2600" dirty="0">
              <a:solidFill>
                <a:schemeClr val="tx1"/>
              </a:solidFill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5ED222D-7397-2CA5-2009-3D8E513EE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23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3A7EAE8-9050-76D7-A326-741544481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5023" y="1743813"/>
            <a:ext cx="2966977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63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F20E1-5834-B983-0290-D06DD8AE2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F2AED5-4F98-C5DD-F2EC-D4192F02F3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5511" y="136525"/>
            <a:ext cx="10363200" cy="960107"/>
          </a:xfrm>
        </p:spPr>
        <p:txBody>
          <a:bodyPr/>
          <a:lstStyle/>
          <a:p>
            <a:r>
              <a:rPr lang="nl-NL" b="1" dirty="0">
                <a:solidFill>
                  <a:srgbClr val="0009B4"/>
                </a:solidFill>
              </a:rPr>
              <a:t>Verstrekking inhalatiemedicatie </a:t>
            </a:r>
            <a:r>
              <a:rPr lang="nl-NL" sz="2667" dirty="0">
                <a:solidFill>
                  <a:srgbClr val="0009B4"/>
                </a:solidFill>
              </a:rPr>
              <a:t>’20-’24</a:t>
            </a:r>
            <a:endParaRPr lang="nl-NL" b="1" dirty="0">
              <a:solidFill>
                <a:srgbClr val="0009B4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FB18F03-41DC-667B-F35E-A98AC13C8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5493" y="1412776"/>
            <a:ext cx="9121013" cy="4032448"/>
          </a:xfrm>
          <a:ln>
            <a:noFill/>
          </a:ln>
        </p:spPr>
        <p:txBody>
          <a:bodyPr>
            <a:normAutofit fontScale="92500" lnSpcReduction="20000"/>
          </a:bodyPr>
          <a:lstStyle/>
          <a:p>
            <a:r>
              <a:rPr lang="nl-NL" b="1" dirty="0"/>
              <a:t>In 2024</a:t>
            </a:r>
            <a:r>
              <a:rPr lang="nl-NL" dirty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Is 6.3 miljoen keer inhalatiemedicatie verstrekt voor astma of COPD behandeling (</a:t>
            </a:r>
            <a:r>
              <a:rPr lang="nl-NL" sz="2133" dirty="0"/>
              <a:t>3% meer dan in 2023</a:t>
            </a:r>
            <a:r>
              <a:rPr lang="nl-NL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Grootste stijging bij langwerkend </a:t>
            </a:r>
            <a:r>
              <a:rPr lang="nl-NL" dirty="0" err="1"/>
              <a:t>beta</a:t>
            </a:r>
            <a:r>
              <a:rPr lang="nl-NL" dirty="0"/>
              <a:t>-agonisten (LABA) (+7.3%)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Gevolgd door inhalatiecorticosteroïden (ICS) (+5.6%)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Stijging van combinatiepreparaten +8%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Toename triple therapieën 22%</a:t>
            </a:r>
          </a:p>
          <a:p>
            <a:endParaRPr lang="nl-NL" sz="2133" i="1" dirty="0"/>
          </a:p>
          <a:p>
            <a:r>
              <a:rPr lang="nl-NL" sz="2133" i="1" dirty="0"/>
              <a:t>Bron: </a:t>
            </a:r>
            <a:r>
              <a:rPr lang="nl-NL" sz="2133" i="1" dirty="0" err="1"/>
              <a:t>Pharmaceutisch</a:t>
            </a:r>
            <a:r>
              <a:rPr lang="nl-NL" sz="2133" i="1" dirty="0"/>
              <a:t> Weekblad, 30 januari 2025, Jaargang 160 nr. 5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9362E0D-B4B6-2DFE-BA15-FA492B90F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2556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CFF9F-EFBF-A29A-A619-25CBD8D63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2A3342-CEC2-F1AB-CE2D-80ACE18C01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9579" y="136525"/>
            <a:ext cx="10363200" cy="960107"/>
          </a:xfrm>
        </p:spPr>
        <p:txBody>
          <a:bodyPr/>
          <a:lstStyle/>
          <a:p>
            <a:r>
              <a:rPr lang="nl-NL" b="1" dirty="0">
                <a:solidFill>
                  <a:srgbClr val="0009B4"/>
                </a:solidFill>
              </a:rPr>
              <a:t>Verstrekking werkzame stoffen </a:t>
            </a:r>
            <a:r>
              <a:rPr lang="nl-NL" sz="2667" dirty="0">
                <a:solidFill>
                  <a:srgbClr val="0009B4"/>
                </a:solidFill>
              </a:rPr>
              <a:t>‘20-’24</a:t>
            </a:r>
            <a:endParaRPr lang="nl-NL" b="1" dirty="0">
              <a:solidFill>
                <a:srgbClr val="0009B4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8A84587-0C78-BD32-F505-226579C33E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1504" y="6178029"/>
            <a:ext cx="9121013" cy="543446"/>
          </a:xfrm>
        </p:spPr>
        <p:txBody>
          <a:bodyPr>
            <a:noAutofit/>
          </a:bodyPr>
          <a:lstStyle/>
          <a:p>
            <a:r>
              <a:rPr lang="nl-NL" sz="1867" i="1" dirty="0"/>
              <a:t>Bron: Stichting Farmaceutische Kengetallen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DCACAFC-4322-0E2D-3A98-867E16B57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25</a:t>
            </a:fld>
            <a:endParaRPr lang="nl-NL"/>
          </a:p>
        </p:txBody>
      </p:sp>
      <p:pic>
        <p:nvPicPr>
          <p:cNvPr id="5" name="Afbeelding 4" descr="Astma">
            <a:extLst>
              <a:ext uri="{FF2B5EF4-FFF2-40B4-BE49-F238E27FC236}">
                <a16:creationId xmlns:a16="http://schemas.microsoft.com/office/drawing/2014/main" id="{32A09E3A-8217-74E6-F0BE-187C28AAD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274953"/>
            <a:ext cx="8928992" cy="4627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7314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F846B-B114-48D4-3408-3CFA8419E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E82CAB-840F-703A-62DC-D80F57EF4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8819" y="164159"/>
            <a:ext cx="10363200" cy="960107"/>
          </a:xfrm>
        </p:spPr>
        <p:txBody>
          <a:bodyPr/>
          <a:lstStyle/>
          <a:p>
            <a:r>
              <a:rPr lang="nl-NL" b="1" dirty="0">
                <a:solidFill>
                  <a:srgbClr val="0009B4"/>
                </a:solidFill>
              </a:rPr>
              <a:t>Voorschrijfbeleid in uw praktijk?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D0C7BB3-0E72-3273-FD1E-6FB7B9C677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6185" y="1306451"/>
            <a:ext cx="10483545" cy="4032448"/>
          </a:xfrm>
          <a:ln>
            <a:noFill/>
          </a:ln>
        </p:spPr>
        <p:txBody>
          <a:bodyPr/>
          <a:lstStyle/>
          <a:p>
            <a:r>
              <a:rPr lang="nl-NL" sz="2800" dirty="0"/>
              <a:t>Hoeveel patiënten gebruiken mono therapie salbutamol?</a:t>
            </a:r>
          </a:p>
          <a:p>
            <a:r>
              <a:rPr lang="nl-NL" sz="2800" dirty="0"/>
              <a:t>Bij welke ICPC-codes?</a:t>
            </a:r>
          </a:p>
          <a:p>
            <a:r>
              <a:rPr lang="nl-NL" dirty="0"/>
              <a:t> 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8CB1C27-85D6-A27F-912F-DA112C16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26</a:t>
            </a:fld>
            <a:endParaRPr lang="nl-NL"/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7905EC56-741A-F384-4F1B-F54F38133F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146897"/>
              </p:ext>
            </p:extLst>
          </p:nvPr>
        </p:nvGraphicFramePr>
        <p:xfrm>
          <a:off x="5998719" y="1989795"/>
          <a:ext cx="4128459" cy="4093915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4128459">
                  <a:extLst>
                    <a:ext uri="{9D8B030D-6E8A-4147-A177-3AD203B41FA5}">
                      <a16:colId xmlns:a16="http://schemas.microsoft.com/office/drawing/2014/main" val="2446249187"/>
                    </a:ext>
                  </a:extLst>
                </a:gridCol>
              </a:tblGrid>
              <a:tr h="396488">
                <a:tc>
                  <a:txBody>
                    <a:bodyPr/>
                    <a:lstStyle/>
                    <a:p>
                      <a:r>
                        <a:rPr lang="nl-NL" sz="1600" dirty="0">
                          <a:effectLst/>
                        </a:rPr>
                        <a:t>Gerelateerde ICPC-codes</a:t>
                      </a:r>
                      <a:endParaRPr lang="nl-NL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107561"/>
                  </a:ext>
                </a:extLst>
              </a:tr>
              <a:tr h="588831">
                <a:tc>
                  <a:txBody>
                    <a:bodyPr/>
                    <a:lstStyle/>
                    <a:p>
                      <a:r>
                        <a:rPr lang="nl-NL" sz="1600" dirty="0">
                          <a:effectLst/>
                        </a:rPr>
                        <a:t>R02 Dyspnoe/benauwdheid toegeschreven aan luchtwegen</a:t>
                      </a:r>
                      <a:endParaRPr lang="nl-NL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851147"/>
                  </a:ext>
                </a:extLst>
              </a:tr>
              <a:tr h="362537">
                <a:tc>
                  <a:txBody>
                    <a:bodyPr/>
                    <a:lstStyle/>
                    <a:p>
                      <a:r>
                        <a:rPr lang="nl-NL" sz="1600" dirty="0">
                          <a:effectLst/>
                        </a:rPr>
                        <a:t>R03 Piepende ademhaling</a:t>
                      </a:r>
                      <a:endParaRPr lang="nl-NL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48300"/>
                  </a:ext>
                </a:extLst>
              </a:tr>
              <a:tr h="479437">
                <a:tc>
                  <a:txBody>
                    <a:bodyPr/>
                    <a:lstStyle/>
                    <a:p>
                      <a:r>
                        <a:rPr lang="nl-NL" sz="1600" dirty="0">
                          <a:effectLst/>
                        </a:rPr>
                        <a:t>R05 Hoesten</a:t>
                      </a:r>
                      <a:endParaRPr lang="nl-NL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85513"/>
                  </a:ext>
                </a:extLst>
              </a:tr>
              <a:tr h="475023">
                <a:tc>
                  <a:txBody>
                    <a:bodyPr/>
                    <a:lstStyle/>
                    <a:p>
                      <a:r>
                        <a:rPr lang="nl-NL" sz="1600" dirty="0">
                          <a:effectLst/>
                        </a:rPr>
                        <a:t>R29.02 Prikkelbare luchtwegen</a:t>
                      </a:r>
                      <a:endParaRPr lang="nl-NL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814423"/>
                  </a:ext>
                </a:extLst>
              </a:tr>
              <a:tr h="475023">
                <a:tc>
                  <a:txBody>
                    <a:bodyPr/>
                    <a:lstStyle/>
                    <a:p>
                      <a:r>
                        <a:rPr lang="nl-NL" sz="1600" dirty="0">
                          <a:effectLst/>
                        </a:rPr>
                        <a:t>R78 Acute bronchitis/</a:t>
                      </a:r>
                      <a:r>
                        <a:rPr lang="nl-NL" sz="1600" dirty="0" err="1">
                          <a:effectLst/>
                        </a:rPr>
                        <a:t>bronchiolitis</a:t>
                      </a:r>
                      <a:endParaRPr lang="nl-NL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743824"/>
                  </a:ext>
                </a:extLst>
              </a:tr>
              <a:tr h="466359">
                <a:tc>
                  <a:txBody>
                    <a:bodyPr/>
                    <a:lstStyle/>
                    <a:p>
                      <a:r>
                        <a:rPr lang="nl-NL" sz="1600" dirty="0">
                          <a:effectLst/>
                        </a:rPr>
                        <a:t>R91 Chronische bronchitis/bronchiëctasieën</a:t>
                      </a:r>
                      <a:endParaRPr lang="nl-NL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216204"/>
                  </a:ext>
                </a:extLst>
              </a:tr>
              <a:tr h="362537">
                <a:tc>
                  <a:txBody>
                    <a:bodyPr/>
                    <a:lstStyle/>
                    <a:p>
                      <a:r>
                        <a:rPr lang="nl-NL" sz="1600" dirty="0">
                          <a:effectLst/>
                        </a:rPr>
                        <a:t>R91.1 Chronische bronchitis</a:t>
                      </a:r>
                      <a:endParaRPr lang="nl-NL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998303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r>
                        <a:rPr lang="nl-NL" sz="1600" dirty="0">
                          <a:effectLst/>
                        </a:rPr>
                        <a:t>R91.2 Bronchiëctasieën</a:t>
                      </a:r>
                    </a:p>
                    <a:p>
                      <a:endParaRPr lang="nl-NL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715243"/>
                  </a:ext>
                </a:extLst>
              </a:tr>
            </a:tbl>
          </a:graphicData>
        </a:graphic>
      </p:graphicFrame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6700F8B-89FC-376B-91E6-25F9268944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966996"/>
              </p:ext>
            </p:extLst>
          </p:nvPr>
        </p:nvGraphicFramePr>
        <p:xfrm>
          <a:off x="1568490" y="2546829"/>
          <a:ext cx="3513873" cy="3300796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3513873">
                  <a:extLst>
                    <a:ext uri="{9D8B030D-6E8A-4147-A177-3AD203B41FA5}">
                      <a16:colId xmlns:a16="http://schemas.microsoft.com/office/drawing/2014/main" val="1245448286"/>
                    </a:ext>
                  </a:extLst>
                </a:gridCol>
              </a:tblGrid>
              <a:tr h="825199">
                <a:tc>
                  <a:txBody>
                    <a:bodyPr/>
                    <a:lstStyle/>
                    <a:p>
                      <a:r>
                        <a:rPr lang="nl-NL" sz="1800" dirty="0"/>
                        <a:t>ICPC-code omschrijving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2922522"/>
                  </a:ext>
                </a:extLst>
              </a:tr>
              <a:tr h="825199">
                <a:tc>
                  <a:txBody>
                    <a:bodyPr/>
                    <a:lstStyle/>
                    <a:p>
                      <a:r>
                        <a:rPr lang="nl-NL" sz="1800" b="1" dirty="0"/>
                        <a:t>R95 Emfyseem/COPD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104772"/>
                  </a:ext>
                </a:extLst>
              </a:tr>
              <a:tr h="825199">
                <a:tc>
                  <a:txBody>
                    <a:bodyPr/>
                    <a:lstStyle/>
                    <a:p>
                      <a:r>
                        <a:rPr lang="nl-NL" sz="1800" b="1" dirty="0"/>
                        <a:t>R96 Astma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793422"/>
                  </a:ext>
                </a:extLst>
              </a:tr>
              <a:tr h="825199">
                <a:tc>
                  <a:txBody>
                    <a:bodyPr/>
                    <a:lstStyle/>
                    <a:p>
                      <a:r>
                        <a:rPr lang="nl-NL" sz="1800" b="1" dirty="0"/>
                        <a:t>R96.02 Allergisch astma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268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8950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537D1-A637-A003-3993-074616E55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9C49C7-66E8-F074-26BE-1C2D024B52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0395" y="210953"/>
            <a:ext cx="10363200" cy="960107"/>
          </a:xfrm>
        </p:spPr>
        <p:txBody>
          <a:bodyPr/>
          <a:lstStyle/>
          <a:p>
            <a:r>
              <a:rPr lang="nl-NL" b="1" dirty="0">
                <a:solidFill>
                  <a:srgbClr val="0009B4"/>
                </a:solidFill>
              </a:rPr>
              <a:t>Hoeveel patiënten </a:t>
            </a:r>
            <a:r>
              <a:rPr lang="nl-NL" sz="3733" dirty="0">
                <a:solidFill>
                  <a:srgbClr val="0009B4"/>
                </a:solidFill>
              </a:rPr>
              <a:t>gebruiken in uw praktijk?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A412372-B832-588E-6DCA-5F65BB7CF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27</a:t>
            </a:fld>
            <a:endParaRPr lang="nl-NL"/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82A698DC-D287-FE73-0A0D-8D3C593D14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198637"/>
              </p:ext>
            </p:extLst>
          </p:nvPr>
        </p:nvGraphicFramePr>
        <p:xfrm>
          <a:off x="1387143" y="1247488"/>
          <a:ext cx="9649452" cy="43630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4726">
                  <a:extLst>
                    <a:ext uri="{9D8B030D-6E8A-4147-A177-3AD203B41FA5}">
                      <a16:colId xmlns:a16="http://schemas.microsoft.com/office/drawing/2014/main" val="3979127945"/>
                    </a:ext>
                  </a:extLst>
                </a:gridCol>
                <a:gridCol w="4824726">
                  <a:extLst>
                    <a:ext uri="{9D8B030D-6E8A-4147-A177-3AD203B41FA5}">
                      <a16:colId xmlns:a16="http://schemas.microsoft.com/office/drawing/2014/main" val="3232209370"/>
                    </a:ext>
                  </a:extLst>
                </a:gridCol>
              </a:tblGrid>
              <a:tr h="623289">
                <a:tc>
                  <a:txBody>
                    <a:bodyPr/>
                    <a:lstStyle/>
                    <a:p>
                      <a:r>
                        <a:rPr lang="nl-NL" dirty="0"/>
                        <a:t>Langwerkend luchtwegverruimers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ATC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65571"/>
                  </a:ext>
                </a:extLst>
              </a:tr>
              <a:tr h="623289">
                <a:tc>
                  <a:txBody>
                    <a:bodyPr/>
                    <a:lstStyle/>
                    <a:p>
                      <a:r>
                        <a:rPr lang="nl-NL" dirty="0"/>
                        <a:t>Salmeterol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R03AC12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265784"/>
                  </a:ext>
                </a:extLst>
              </a:tr>
              <a:tr h="623289">
                <a:tc>
                  <a:txBody>
                    <a:bodyPr/>
                    <a:lstStyle/>
                    <a:p>
                      <a:r>
                        <a:rPr lang="nl-NL" dirty="0" err="1"/>
                        <a:t>Formoterol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R03AC13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101450"/>
                  </a:ext>
                </a:extLst>
              </a:tr>
              <a:tr h="623289">
                <a:tc>
                  <a:txBody>
                    <a:bodyPr/>
                    <a:lstStyle/>
                    <a:p>
                      <a:r>
                        <a:rPr lang="nl-NL" dirty="0"/>
                        <a:t>Salmeterol/ICS (inhalatiecorticosteroïden)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R03AK06 + R03AK12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4670012"/>
                  </a:ext>
                </a:extLst>
              </a:tr>
              <a:tr h="623289">
                <a:tc>
                  <a:txBody>
                    <a:bodyPr/>
                    <a:lstStyle/>
                    <a:p>
                      <a:r>
                        <a:rPr lang="nl-NL" dirty="0" err="1"/>
                        <a:t>Formoterol</a:t>
                      </a:r>
                      <a:r>
                        <a:rPr lang="nl-NL" dirty="0"/>
                        <a:t>/ICS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R03AK07 + R03AK08 + R03AK11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8230486"/>
                  </a:ext>
                </a:extLst>
              </a:tr>
              <a:tr h="623289">
                <a:tc>
                  <a:txBody>
                    <a:bodyPr/>
                    <a:lstStyle/>
                    <a:p>
                      <a:r>
                        <a:rPr lang="nl-NL" dirty="0"/>
                        <a:t>Vilanterol/ICS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R03AK10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674284"/>
                  </a:ext>
                </a:extLst>
              </a:tr>
              <a:tr h="623289">
                <a:tc>
                  <a:txBody>
                    <a:bodyPr/>
                    <a:lstStyle/>
                    <a:p>
                      <a:r>
                        <a:rPr lang="nl-NL" dirty="0" err="1"/>
                        <a:t>Tiotropium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R03BB04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223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4384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0A6CD-4316-7CA9-79B2-B2CC248E2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6003B0-28A6-A133-0418-EABD6A264C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028" y="229069"/>
            <a:ext cx="10363200" cy="960107"/>
          </a:xfrm>
        </p:spPr>
        <p:txBody>
          <a:bodyPr/>
          <a:lstStyle/>
          <a:p>
            <a:r>
              <a:rPr lang="nl-NL" b="1" dirty="0">
                <a:solidFill>
                  <a:srgbClr val="0009B4"/>
                </a:solidFill>
              </a:rPr>
              <a:t>Hoeveel patiënten </a:t>
            </a:r>
            <a:r>
              <a:rPr lang="nl-NL" sz="3733" dirty="0">
                <a:solidFill>
                  <a:srgbClr val="0009B4"/>
                </a:solidFill>
              </a:rPr>
              <a:t>gebruiken in uw praktijk?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9443808-A009-FDBD-4D97-B7550FEF6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28</a:t>
            </a:fld>
            <a:endParaRPr lang="nl-NL"/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19D220F1-BCDC-05D8-EFC9-B6DDEA8F55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102242"/>
              </p:ext>
            </p:extLst>
          </p:nvPr>
        </p:nvGraphicFramePr>
        <p:xfrm>
          <a:off x="1399252" y="1264813"/>
          <a:ext cx="10658070" cy="4867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9035">
                  <a:extLst>
                    <a:ext uri="{9D8B030D-6E8A-4147-A177-3AD203B41FA5}">
                      <a16:colId xmlns:a16="http://schemas.microsoft.com/office/drawing/2014/main" val="3979127945"/>
                    </a:ext>
                  </a:extLst>
                </a:gridCol>
                <a:gridCol w="5329035">
                  <a:extLst>
                    <a:ext uri="{9D8B030D-6E8A-4147-A177-3AD203B41FA5}">
                      <a16:colId xmlns:a16="http://schemas.microsoft.com/office/drawing/2014/main" val="3232209370"/>
                    </a:ext>
                  </a:extLst>
                </a:gridCol>
              </a:tblGrid>
              <a:tr h="668934">
                <a:tc>
                  <a:txBody>
                    <a:bodyPr/>
                    <a:lstStyle/>
                    <a:p>
                      <a:r>
                        <a:rPr lang="nl-NL" sz="2400" dirty="0"/>
                        <a:t>Langwerkend luchtwegverruimers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l-NL" sz="2400" dirty="0"/>
                        <a:t>ATC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665571"/>
                  </a:ext>
                </a:extLst>
              </a:tr>
              <a:tr h="668934">
                <a:tc>
                  <a:txBody>
                    <a:bodyPr/>
                    <a:lstStyle/>
                    <a:p>
                      <a:r>
                        <a:rPr lang="nl-NL" sz="2400" dirty="0"/>
                        <a:t>Salmeterol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l-NL" sz="2400" dirty="0"/>
                        <a:t>R03AC12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36265784"/>
                  </a:ext>
                </a:extLst>
              </a:tr>
              <a:tr h="668934">
                <a:tc>
                  <a:txBody>
                    <a:bodyPr/>
                    <a:lstStyle/>
                    <a:p>
                      <a:r>
                        <a:rPr lang="nl-NL" sz="2400" dirty="0" err="1"/>
                        <a:t>Formoterol</a:t>
                      </a:r>
                      <a:endParaRPr lang="nl-NL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l-NL" sz="2400" dirty="0"/>
                        <a:t>R03AC13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35101450"/>
                  </a:ext>
                </a:extLst>
              </a:tr>
              <a:tr h="668934">
                <a:tc>
                  <a:txBody>
                    <a:bodyPr/>
                    <a:lstStyle/>
                    <a:p>
                      <a:r>
                        <a:rPr lang="nl-NL" sz="2400" dirty="0"/>
                        <a:t>Salmeterol/ICS (inhalatiecorticosteroïden)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l-NL" sz="2400" dirty="0"/>
                        <a:t>R03AK06 + R03AK12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504670012"/>
                  </a:ext>
                </a:extLst>
              </a:tr>
              <a:tr h="668934">
                <a:tc>
                  <a:txBody>
                    <a:bodyPr/>
                    <a:lstStyle/>
                    <a:p>
                      <a:r>
                        <a:rPr lang="nl-NL" sz="2400" dirty="0" err="1"/>
                        <a:t>Formoterol</a:t>
                      </a:r>
                      <a:r>
                        <a:rPr lang="nl-NL" sz="2400" dirty="0"/>
                        <a:t>/ICS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l-NL" sz="2400" dirty="0"/>
                        <a:t>R03AK07 + R03AK08 + R03AK11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978230486"/>
                  </a:ext>
                </a:extLst>
              </a:tr>
              <a:tr h="668934">
                <a:tc>
                  <a:txBody>
                    <a:bodyPr/>
                    <a:lstStyle/>
                    <a:p>
                      <a:r>
                        <a:rPr lang="nl-NL" sz="2400" dirty="0"/>
                        <a:t>Vilanterol/ICS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l-NL" sz="2400" dirty="0"/>
                        <a:t>R03AK10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53674284"/>
                  </a:ext>
                </a:extLst>
              </a:tr>
              <a:tr h="668934">
                <a:tc>
                  <a:txBody>
                    <a:bodyPr/>
                    <a:lstStyle/>
                    <a:p>
                      <a:r>
                        <a:rPr lang="nl-NL" sz="2400" dirty="0" err="1"/>
                        <a:t>Tiotropium</a:t>
                      </a:r>
                      <a:endParaRPr lang="nl-NL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nl-NL" sz="2400" dirty="0"/>
                        <a:t>R03BB04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788223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9893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B4594-45DF-1E10-5FC6-DD0ACC927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02AB0D-1BB5-F267-72BE-D7FC695C3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912" y="365125"/>
            <a:ext cx="10515600" cy="756309"/>
          </a:xfrm>
        </p:spPr>
        <p:txBody>
          <a:bodyPr anchor="ctr">
            <a:normAutofit/>
          </a:bodyPr>
          <a:lstStyle/>
          <a:p>
            <a:r>
              <a:rPr lang="nl-NL" b="1"/>
              <a:t>Hoeveel patiënten </a:t>
            </a:r>
            <a:r>
              <a:rPr lang="nl-NL"/>
              <a:t>gebruiken in uw praktijk?</a:t>
            </a:r>
          </a:p>
        </p:txBody>
      </p:sp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9AA96643-B261-C7CF-CD15-F2BB0394F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25705E8-AFC6-43FF-A2C8-107E6DDFF3AF}" type="slidenum">
              <a:rPr lang="nl-NL" smtClean="0"/>
              <a:pPr>
                <a:spcAft>
                  <a:spcPts val="600"/>
                </a:spcAft>
              </a:pPr>
              <a:t>29</a:t>
            </a:fld>
            <a:endParaRPr lang="nl-NL"/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8888F19F-74DC-7D71-7DFB-D4031E913E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873686"/>
              </p:ext>
            </p:extLst>
          </p:nvPr>
        </p:nvGraphicFramePr>
        <p:xfrm>
          <a:off x="1398912" y="1329070"/>
          <a:ext cx="10350265" cy="4619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5197">
                  <a:extLst>
                    <a:ext uri="{9D8B030D-6E8A-4147-A177-3AD203B41FA5}">
                      <a16:colId xmlns:a16="http://schemas.microsoft.com/office/drawing/2014/main" val="3965665569"/>
                    </a:ext>
                  </a:extLst>
                </a:gridCol>
                <a:gridCol w="2485843">
                  <a:extLst>
                    <a:ext uri="{9D8B030D-6E8A-4147-A177-3AD203B41FA5}">
                      <a16:colId xmlns:a16="http://schemas.microsoft.com/office/drawing/2014/main" val="3188966487"/>
                    </a:ext>
                  </a:extLst>
                </a:gridCol>
                <a:gridCol w="3079225">
                  <a:extLst>
                    <a:ext uri="{9D8B030D-6E8A-4147-A177-3AD203B41FA5}">
                      <a16:colId xmlns:a16="http://schemas.microsoft.com/office/drawing/2014/main" val="888191260"/>
                    </a:ext>
                  </a:extLst>
                </a:gridCol>
              </a:tblGrid>
              <a:tr h="383509">
                <a:tc>
                  <a:txBody>
                    <a:bodyPr/>
                    <a:lstStyle/>
                    <a:p>
                      <a:r>
                        <a:rPr lang="nl-NL" sz="1600"/>
                        <a:t>Inhalatiecorticosteroïden </a:t>
                      </a:r>
                    </a:p>
                  </a:txBody>
                  <a:tcPr marL="79609" marR="79609" marT="39804" marB="39804"/>
                </a:tc>
                <a:tc>
                  <a:txBody>
                    <a:bodyPr/>
                    <a:lstStyle/>
                    <a:p>
                      <a:r>
                        <a:rPr lang="nl-NL" sz="1600"/>
                        <a:t>ATC-code</a:t>
                      </a:r>
                    </a:p>
                  </a:txBody>
                  <a:tcPr marL="79609" marR="79609" marT="39804" marB="39804"/>
                </a:tc>
                <a:tc>
                  <a:txBody>
                    <a:bodyPr/>
                    <a:lstStyle/>
                    <a:p>
                      <a:r>
                        <a:rPr lang="nl-NL" sz="1600"/>
                        <a:t>GPK-code</a:t>
                      </a:r>
                    </a:p>
                  </a:txBody>
                  <a:tcPr marL="79609" marR="79609" marT="39804" marB="39804"/>
                </a:tc>
                <a:extLst>
                  <a:ext uri="{0D108BD9-81ED-4DB2-BD59-A6C34878D82A}">
                    <a16:rowId xmlns:a16="http://schemas.microsoft.com/office/drawing/2014/main" val="261119385"/>
                  </a:ext>
                </a:extLst>
              </a:tr>
              <a:tr h="644994">
                <a:tc>
                  <a:txBody>
                    <a:bodyPr/>
                    <a:lstStyle/>
                    <a:p>
                      <a:r>
                        <a:rPr lang="nl-NL" sz="1600"/>
                        <a:t>Beclometason</a:t>
                      </a:r>
                    </a:p>
                  </a:txBody>
                  <a:tcPr marL="79609" marR="79609" marT="39804" marB="39804"/>
                </a:tc>
                <a:tc>
                  <a:txBody>
                    <a:bodyPr/>
                    <a:lstStyle/>
                    <a:p>
                      <a:r>
                        <a:rPr lang="nl-NL" sz="1600"/>
                        <a:t>R03BA01</a:t>
                      </a:r>
                    </a:p>
                  </a:txBody>
                  <a:tcPr marL="79609" marR="79609" marT="39804" marB="39804"/>
                </a:tc>
                <a:tc>
                  <a:txBody>
                    <a:bodyPr/>
                    <a:lstStyle/>
                    <a:p>
                      <a:r>
                        <a:rPr lang="nl-NL" sz="1600"/>
                        <a:t>Excl. 10162 + 73393</a:t>
                      </a:r>
                    </a:p>
                  </a:txBody>
                  <a:tcPr marL="79609" marR="79609" marT="39804" marB="39804"/>
                </a:tc>
                <a:extLst>
                  <a:ext uri="{0D108BD9-81ED-4DB2-BD59-A6C34878D82A}">
                    <a16:rowId xmlns:a16="http://schemas.microsoft.com/office/drawing/2014/main" val="2824134468"/>
                  </a:ext>
                </a:extLst>
              </a:tr>
              <a:tr h="383509">
                <a:tc>
                  <a:txBody>
                    <a:bodyPr/>
                    <a:lstStyle/>
                    <a:p>
                      <a:r>
                        <a:rPr lang="nl-NL" sz="1600" dirty="0" err="1"/>
                        <a:t>Beclometason</a:t>
                      </a:r>
                      <a:r>
                        <a:rPr lang="nl-NL" sz="1600" dirty="0"/>
                        <a:t> extra fijn</a:t>
                      </a:r>
                    </a:p>
                  </a:txBody>
                  <a:tcPr marL="79609" marR="79609" marT="39804" marB="39804"/>
                </a:tc>
                <a:tc>
                  <a:txBody>
                    <a:bodyPr/>
                    <a:lstStyle/>
                    <a:p>
                      <a:endParaRPr lang="nl-NL" sz="1600"/>
                    </a:p>
                  </a:txBody>
                  <a:tcPr marL="79609" marR="79609" marT="39804" marB="39804"/>
                </a:tc>
                <a:tc>
                  <a:txBody>
                    <a:bodyPr/>
                    <a:lstStyle/>
                    <a:p>
                      <a:r>
                        <a:rPr lang="nl-NL" sz="1600"/>
                        <a:t>10162 + 73393</a:t>
                      </a:r>
                    </a:p>
                  </a:txBody>
                  <a:tcPr marL="79609" marR="79609" marT="39804" marB="39804"/>
                </a:tc>
                <a:extLst>
                  <a:ext uri="{0D108BD9-81ED-4DB2-BD59-A6C34878D82A}">
                    <a16:rowId xmlns:a16="http://schemas.microsoft.com/office/drawing/2014/main" val="1694103266"/>
                  </a:ext>
                </a:extLst>
              </a:tr>
              <a:tr h="383509">
                <a:tc>
                  <a:txBody>
                    <a:bodyPr/>
                    <a:lstStyle/>
                    <a:p>
                      <a:r>
                        <a:rPr lang="nl-NL" sz="1600"/>
                        <a:t>Budesonide </a:t>
                      </a:r>
                    </a:p>
                  </a:txBody>
                  <a:tcPr marL="79609" marR="79609" marT="39804" marB="39804"/>
                </a:tc>
                <a:tc>
                  <a:txBody>
                    <a:bodyPr/>
                    <a:lstStyle/>
                    <a:p>
                      <a:r>
                        <a:rPr lang="nl-NL" sz="1600"/>
                        <a:t>R03BA02</a:t>
                      </a:r>
                    </a:p>
                  </a:txBody>
                  <a:tcPr marL="79609" marR="79609" marT="39804" marB="39804"/>
                </a:tc>
                <a:tc>
                  <a:txBody>
                    <a:bodyPr/>
                    <a:lstStyle/>
                    <a:p>
                      <a:endParaRPr lang="nl-NL" sz="1600"/>
                    </a:p>
                  </a:txBody>
                  <a:tcPr marL="79609" marR="79609" marT="39804" marB="39804"/>
                </a:tc>
                <a:extLst>
                  <a:ext uri="{0D108BD9-81ED-4DB2-BD59-A6C34878D82A}">
                    <a16:rowId xmlns:a16="http://schemas.microsoft.com/office/drawing/2014/main" val="953205171"/>
                  </a:ext>
                </a:extLst>
              </a:tr>
              <a:tr h="383509">
                <a:tc>
                  <a:txBody>
                    <a:bodyPr/>
                    <a:lstStyle/>
                    <a:p>
                      <a:r>
                        <a:rPr lang="nl-NL" sz="1600"/>
                        <a:t>Fluticason</a:t>
                      </a:r>
                    </a:p>
                  </a:txBody>
                  <a:tcPr marL="79609" marR="79609" marT="39804" marB="39804"/>
                </a:tc>
                <a:tc>
                  <a:txBody>
                    <a:bodyPr/>
                    <a:lstStyle/>
                    <a:p>
                      <a:r>
                        <a:rPr lang="nl-NL" sz="1600"/>
                        <a:t>R03BA05</a:t>
                      </a:r>
                    </a:p>
                  </a:txBody>
                  <a:tcPr marL="79609" marR="79609" marT="39804" marB="39804"/>
                </a:tc>
                <a:tc>
                  <a:txBody>
                    <a:bodyPr/>
                    <a:lstStyle/>
                    <a:p>
                      <a:endParaRPr lang="nl-NL" sz="1600"/>
                    </a:p>
                  </a:txBody>
                  <a:tcPr marL="79609" marR="79609" marT="39804" marB="39804"/>
                </a:tc>
                <a:extLst>
                  <a:ext uri="{0D108BD9-81ED-4DB2-BD59-A6C34878D82A}">
                    <a16:rowId xmlns:a16="http://schemas.microsoft.com/office/drawing/2014/main" val="3416646464"/>
                  </a:ext>
                </a:extLst>
              </a:tr>
              <a:tr h="383509">
                <a:tc>
                  <a:txBody>
                    <a:bodyPr/>
                    <a:lstStyle/>
                    <a:p>
                      <a:r>
                        <a:rPr lang="nl-NL" sz="1600"/>
                        <a:t>Ciclesonide</a:t>
                      </a:r>
                    </a:p>
                  </a:txBody>
                  <a:tcPr marL="79609" marR="79609" marT="39804" marB="39804"/>
                </a:tc>
                <a:tc>
                  <a:txBody>
                    <a:bodyPr/>
                    <a:lstStyle/>
                    <a:p>
                      <a:r>
                        <a:rPr lang="nl-NL" sz="1600"/>
                        <a:t>R03BA08</a:t>
                      </a:r>
                    </a:p>
                  </a:txBody>
                  <a:tcPr marL="79609" marR="79609" marT="39804" marB="39804"/>
                </a:tc>
                <a:tc>
                  <a:txBody>
                    <a:bodyPr/>
                    <a:lstStyle/>
                    <a:p>
                      <a:endParaRPr lang="nl-NL" sz="1600"/>
                    </a:p>
                  </a:txBody>
                  <a:tcPr marL="79609" marR="79609" marT="39804" marB="39804"/>
                </a:tc>
                <a:extLst>
                  <a:ext uri="{0D108BD9-81ED-4DB2-BD59-A6C34878D82A}">
                    <a16:rowId xmlns:a16="http://schemas.microsoft.com/office/drawing/2014/main" val="1573217813"/>
                  </a:ext>
                </a:extLst>
              </a:tr>
              <a:tr h="644994">
                <a:tc>
                  <a:txBody>
                    <a:bodyPr/>
                    <a:lstStyle/>
                    <a:p>
                      <a:r>
                        <a:rPr lang="nl-NL" sz="1600"/>
                        <a:t>Fluticason    +         LABA</a:t>
                      </a:r>
                    </a:p>
                  </a:txBody>
                  <a:tcPr marL="79609" marR="79609" marT="39804" marB="39804"/>
                </a:tc>
                <a:tc>
                  <a:txBody>
                    <a:bodyPr/>
                    <a:lstStyle/>
                    <a:p>
                      <a:r>
                        <a:rPr lang="nl-NL" sz="1600"/>
                        <a:t>R03AK06 + R03AK11</a:t>
                      </a:r>
                    </a:p>
                  </a:txBody>
                  <a:tcPr marL="79609" marR="79609" marT="39804" marB="39804"/>
                </a:tc>
                <a:tc>
                  <a:txBody>
                    <a:bodyPr/>
                    <a:lstStyle/>
                    <a:p>
                      <a:endParaRPr lang="nl-NL" sz="1600"/>
                    </a:p>
                  </a:txBody>
                  <a:tcPr marL="79609" marR="79609" marT="39804" marB="39804"/>
                </a:tc>
                <a:extLst>
                  <a:ext uri="{0D108BD9-81ED-4DB2-BD59-A6C34878D82A}">
                    <a16:rowId xmlns:a16="http://schemas.microsoft.com/office/drawing/2014/main" val="1124208521"/>
                  </a:ext>
                </a:extLst>
              </a:tr>
              <a:tr h="644994">
                <a:tc>
                  <a:txBody>
                    <a:bodyPr/>
                    <a:lstStyle/>
                    <a:p>
                      <a:r>
                        <a:rPr lang="nl-NL" sz="1600"/>
                        <a:t>Budesonide +         LABA</a:t>
                      </a:r>
                    </a:p>
                  </a:txBody>
                  <a:tcPr marL="79609" marR="79609" marT="39804" marB="39804"/>
                </a:tc>
                <a:tc>
                  <a:txBody>
                    <a:bodyPr/>
                    <a:lstStyle/>
                    <a:p>
                      <a:r>
                        <a:rPr lang="nl-NL" sz="1600"/>
                        <a:t>R03AK07 + R03AK12</a:t>
                      </a:r>
                    </a:p>
                  </a:txBody>
                  <a:tcPr marL="79609" marR="79609" marT="39804" marB="39804"/>
                </a:tc>
                <a:tc>
                  <a:txBody>
                    <a:bodyPr/>
                    <a:lstStyle/>
                    <a:p>
                      <a:endParaRPr lang="nl-NL" sz="1600"/>
                    </a:p>
                  </a:txBody>
                  <a:tcPr marL="79609" marR="79609" marT="39804" marB="39804"/>
                </a:tc>
                <a:extLst>
                  <a:ext uri="{0D108BD9-81ED-4DB2-BD59-A6C34878D82A}">
                    <a16:rowId xmlns:a16="http://schemas.microsoft.com/office/drawing/2014/main" val="1804143294"/>
                  </a:ext>
                </a:extLst>
              </a:tr>
              <a:tr h="383509">
                <a:tc>
                  <a:txBody>
                    <a:bodyPr/>
                    <a:lstStyle/>
                    <a:p>
                      <a:r>
                        <a:rPr lang="nl-NL" sz="1600"/>
                        <a:t>Beclometason +      LABA</a:t>
                      </a:r>
                    </a:p>
                  </a:txBody>
                  <a:tcPr marL="79609" marR="79609" marT="39804" marB="39804"/>
                </a:tc>
                <a:tc>
                  <a:txBody>
                    <a:bodyPr/>
                    <a:lstStyle/>
                    <a:p>
                      <a:r>
                        <a:rPr lang="nl-NL" sz="1600"/>
                        <a:t>R03AK08</a:t>
                      </a:r>
                    </a:p>
                  </a:txBody>
                  <a:tcPr marL="79609" marR="79609" marT="39804" marB="39804"/>
                </a:tc>
                <a:tc>
                  <a:txBody>
                    <a:bodyPr/>
                    <a:lstStyle/>
                    <a:p>
                      <a:endParaRPr lang="nl-NL" sz="1600"/>
                    </a:p>
                  </a:txBody>
                  <a:tcPr marL="79609" marR="79609" marT="39804" marB="39804"/>
                </a:tc>
                <a:extLst>
                  <a:ext uri="{0D108BD9-81ED-4DB2-BD59-A6C34878D82A}">
                    <a16:rowId xmlns:a16="http://schemas.microsoft.com/office/drawing/2014/main" val="1954681522"/>
                  </a:ext>
                </a:extLst>
              </a:tr>
              <a:tr h="383509">
                <a:tc>
                  <a:txBody>
                    <a:bodyPr/>
                    <a:lstStyle/>
                    <a:p>
                      <a:r>
                        <a:rPr lang="nl-NL" sz="1600"/>
                        <a:t>Fluticasonfuroaat + LABA</a:t>
                      </a:r>
                    </a:p>
                  </a:txBody>
                  <a:tcPr marL="79609" marR="79609" marT="39804" marB="39804"/>
                </a:tc>
                <a:tc>
                  <a:txBody>
                    <a:bodyPr/>
                    <a:lstStyle/>
                    <a:p>
                      <a:r>
                        <a:rPr lang="nl-NL" sz="1600"/>
                        <a:t>R03AK10</a:t>
                      </a:r>
                    </a:p>
                  </a:txBody>
                  <a:tcPr marL="79609" marR="79609" marT="39804" marB="39804"/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 marL="79609" marR="79609" marT="39804" marB="39804"/>
                </a:tc>
                <a:extLst>
                  <a:ext uri="{0D108BD9-81ED-4DB2-BD59-A6C34878D82A}">
                    <a16:rowId xmlns:a16="http://schemas.microsoft.com/office/drawing/2014/main" val="1715506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1257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E9860-7542-12CA-7060-08B239418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F3BFA7-3852-4FD5-270E-8A1EC95A9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165" y="302882"/>
            <a:ext cx="10515600" cy="756309"/>
          </a:xfrm>
        </p:spPr>
        <p:txBody>
          <a:bodyPr anchor="ctr">
            <a:normAutofit/>
          </a:bodyPr>
          <a:lstStyle/>
          <a:p>
            <a:r>
              <a:rPr lang="nl-NL" b="1" dirty="0"/>
              <a:t>Programma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395C0DF-8AC7-F307-EAFF-9705385685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7093" y="1500996"/>
            <a:ext cx="7190219" cy="46759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I.	Transmuraal formularium Groningen 	inhalatiemedicatie bij astma en/of COPD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II.	</a:t>
            </a:r>
            <a:r>
              <a:rPr lang="nl-NL" dirty="0" err="1"/>
              <a:t>Zorgpad</a:t>
            </a:r>
            <a:r>
              <a:rPr lang="nl-NL" dirty="0"/>
              <a:t> Inhalatiemedicatie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9E58667-CAAC-3C4F-F8A2-68408995D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786" y="2429160"/>
            <a:ext cx="3360086" cy="2416797"/>
          </a:xfrm>
          <a:prstGeom prst="rect">
            <a:avLst/>
          </a:prstGeom>
          <a:noFill/>
        </p:spPr>
      </p:pic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11C13680-C0DA-B545-45C8-02D9C088E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25705E8-AFC6-43FF-A2C8-107E6DDFF3AF}" type="slidenum">
              <a:rPr lang="nl-NL" smtClean="0"/>
              <a:pPr>
                <a:spcAft>
                  <a:spcPts val="600"/>
                </a:spcAft>
              </a:pPr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27733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8C0DF5-D14C-1CD9-DD31-6465AD2169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1660" y="261230"/>
            <a:ext cx="10363200" cy="960107"/>
          </a:xfrm>
        </p:spPr>
        <p:txBody>
          <a:bodyPr/>
          <a:lstStyle/>
          <a:p>
            <a:r>
              <a:rPr lang="nl-NL" dirty="0">
                <a:solidFill>
                  <a:srgbClr val="0009B4"/>
                </a:solidFill>
              </a:rPr>
              <a:t>Kwaliteitsindicatoren</a:t>
            </a:r>
            <a:r>
              <a:rPr lang="nl-NL" sz="2667" dirty="0">
                <a:solidFill>
                  <a:srgbClr val="0009B4"/>
                </a:solidFill>
              </a:rPr>
              <a:t> </a:t>
            </a:r>
            <a:r>
              <a:rPr lang="nl-NL" dirty="0">
                <a:solidFill>
                  <a:srgbClr val="0009B4"/>
                </a:solidFill>
              </a:rPr>
              <a:t>voor apothekers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37DC7AA-F344-0B08-41AA-7C017EF47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7353" y="1532593"/>
            <a:ext cx="10126441" cy="4032448"/>
          </a:xfrm>
        </p:spPr>
        <p:txBody>
          <a:bodyPr>
            <a:normAutofit/>
          </a:bodyPr>
          <a:lstStyle/>
          <a:p>
            <a:r>
              <a:rPr lang="nl-NL" dirty="0"/>
              <a:t>D1.1.8  Therapiestart astma met inhalatiecorticosteroïden (ICS) bij kortwerkend luchtwegverwijders (SABA)</a:t>
            </a:r>
          </a:p>
          <a:p>
            <a:endParaRPr lang="nl-NL" dirty="0"/>
          </a:p>
          <a:p>
            <a:r>
              <a:rPr lang="nl-NL" dirty="0"/>
              <a:t>D1.3.8 Geen over gebruik kortwerkende luchtwegverwijders</a:t>
            </a:r>
          </a:p>
          <a:p>
            <a:endParaRPr lang="nl-NL" dirty="0"/>
          </a:p>
          <a:p>
            <a:r>
              <a:rPr lang="nl-NL" dirty="0"/>
              <a:t>D1.3.9  Therapietrouw met inhalatie corticosteroïden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637AABC-B41B-EE0C-E0F2-FEE1A2BB9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9113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F1B85-49ED-620B-1ACB-CDB1DD6A0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EDBB88-B6F3-406C-21B0-382564F0B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028" y="250335"/>
            <a:ext cx="10363200" cy="960107"/>
          </a:xfrm>
        </p:spPr>
        <p:txBody>
          <a:bodyPr/>
          <a:lstStyle/>
          <a:p>
            <a:r>
              <a:rPr lang="nl-NL" b="1" dirty="0">
                <a:solidFill>
                  <a:srgbClr val="0009B4"/>
                </a:solidFill>
              </a:rPr>
              <a:t>Hoeveel patiënten </a:t>
            </a:r>
            <a:r>
              <a:rPr lang="nl-NL" sz="3733" dirty="0">
                <a:solidFill>
                  <a:srgbClr val="0009B4"/>
                </a:solidFill>
              </a:rPr>
              <a:t>gebruiken in uw praktijk?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91CBA98-FBBF-9C1C-1BDB-2ED1F09EF5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5372" y="1501357"/>
            <a:ext cx="10553726" cy="4032448"/>
          </a:xfrm>
          <a:ln>
            <a:noFill/>
          </a:ln>
        </p:spPr>
        <p:txBody>
          <a:bodyPr/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nl-NL" dirty="0"/>
              <a:t>Een aerosol?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nl-NL" dirty="0"/>
              <a:t>Een poederinhalator? 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nl-NL" dirty="0"/>
              <a:t>Een combinatie van een aerosol met een poederinhalator?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nl-NL" dirty="0"/>
              <a:t>Meerdere aerosol inhalatoren?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nl-NL" dirty="0"/>
              <a:t>Aerosol in combinatie met een afgeleverde voorzetkamer?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775968-274E-89C8-4CAF-B82FD0BA9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7433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6C484-46C9-8C7A-0E7D-EB8ABF253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55ECE2-8DE5-7C1B-84A0-61251645D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2925" y="237133"/>
            <a:ext cx="10363200" cy="960107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09B4"/>
                </a:solidFill>
              </a:rPr>
              <a:t>5. Uniformiteit in toediening/gebruikersgemak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AC2403E-9F0D-41E8-3C4B-310AD43DE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0271" y="1412776"/>
            <a:ext cx="9121013" cy="4032448"/>
          </a:xfrm>
          <a:ln>
            <a:noFill/>
          </a:ln>
        </p:spPr>
        <p:txBody>
          <a:bodyPr>
            <a:normAutofit/>
          </a:bodyPr>
          <a:lstStyle/>
          <a:p>
            <a:r>
              <a:rPr lang="nl-NL" dirty="0">
                <a:solidFill>
                  <a:srgbClr val="E5007E"/>
                </a:solidFill>
              </a:rPr>
              <a:t>Streef bij voorschrijven van inhalatiemedicatie naar: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nl-NL" dirty="0"/>
              <a:t>Dezelfde inhalatoren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nl-NL" dirty="0"/>
              <a:t>Inhalatoren met dosisteller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nl-NL" dirty="0"/>
              <a:t>Inhalatoren met gelijke inhalatorweerstand 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nl-NL" dirty="0"/>
              <a:t>Poederinhalatoren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nl-NL" dirty="0"/>
              <a:t>Shared </a:t>
            </a:r>
            <a:r>
              <a:rPr lang="nl-NL" dirty="0" err="1"/>
              <a:t>decision</a:t>
            </a:r>
            <a:r>
              <a:rPr lang="nl-NL" dirty="0"/>
              <a:t> making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nl-NL" dirty="0"/>
              <a:t>Duurzaamheid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1FCD61-8CB0-882E-471D-0BB7B2901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32</a:t>
            </a:fld>
            <a:endParaRPr lang="nl-NL"/>
          </a:p>
        </p:txBody>
      </p:sp>
      <p:pic>
        <p:nvPicPr>
          <p:cNvPr id="8" name="Afbeelding 7" descr="Afbeelding met tekst, doos, ontwerp&#10;&#10;Door AI gegenereerde inhoud is mogelijk onjuist.">
            <a:extLst>
              <a:ext uri="{FF2B5EF4-FFF2-40B4-BE49-F238E27FC236}">
                <a16:creationId xmlns:a16="http://schemas.microsoft.com/office/drawing/2014/main" id="{632404EA-66A3-EFDC-4340-11855E65D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045" y="3628795"/>
            <a:ext cx="3034755" cy="240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918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29BB8-9120-CA5A-BB8D-70A420E91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6EF9C9-7690-0459-0095-E8585C6153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2925" y="260648"/>
            <a:ext cx="10363200" cy="960107"/>
          </a:xfrm>
        </p:spPr>
        <p:txBody>
          <a:bodyPr/>
          <a:lstStyle/>
          <a:p>
            <a:r>
              <a:rPr lang="nl-NL" b="1" dirty="0">
                <a:solidFill>
                  <a:srgbClr val="0009B4"/>
                </a:solidFill>
              </a:rPr>
              <a:t>6a. Duurzaamheid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321C310-FE2C-6E71-C35D-BE308A56B3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7354" y="1371357"/>
            <a:ext cx="9733037" cy="4834390"/>
          </a:xfrm>
          <a:ln>
            <a:noFill/>
          </a:ln>
        </p:spPr>
        <p:txBody>
          <a:bodyPr>
            <a:normAutofit fontScale="70000" lnSpcReduction="20000"/>
          </a:bodyPr>
          <a:lstStyle/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4500" dirty="0">
                <a:ea typeface="Times New Roman" panose="02020603050405020304" pitchFamily="18" charset="0"/>
                <a:cs typeface="Calibri" panose="020F0502020204030204" pitchFamily="34" charset="0"/>
              </a:rPr>
              <a:t>Dosisaerosol-inhalatoren           </a:t>
            </a:r>
          </a:p>
          <a:p>
            <a:pPr>
              <a:lnSpc>
                <a:spcPct val="120000"/>
              </a:lnSpc>
            </a:pPr>
            <a:r>
              <a:rPr lang="nl-NL" sz="4500" dirty="0"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drijfgassen </a:t>
            </a:r>
            <a:r>
              <a:rPr lang="nl-NL" sz="45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(HFA-134a en HFA-227a)         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4500" dirty="0">
                <a:ea typeface="Times New Roman" panose="02020603050405020304" pitchFamily="18" charset="0"/>
                <a:cs typeface="Calibri" panose="020F0502020204030204" pitchFamily="34" charset="0"/>
              </a:rPr>
              <a:t>Vervangen van deze </a:t>
            </a:r>
            <a:r>
              <a:rPr lang="nl-NL" sz="4500" dirty="0" err="1">
                <a:ea typeface="Times New Roman" panose="02020603050405020304" pitchFamily="18" charset="0"/>
                <a:cs typeface="Calibri" panose="020F0502020204030204" pitchFamily="34" charset="0"/>
              </a:rPr>
              <a:t>aerosolen</a:t>
            </a:r>
            <a:r>
              <a:rPr lang="nl-NL" sz="4500" dirty="0">
                <a:ea typeface="Times New Roman" panose="02020603050405020304" pitchFamily="18" charset="0"/>
                <a:cs typeface="Calibri" panose="020F0502020204030204" pitchFamily="34" charset="0"/>
              </a:rPr>
              <a:t> bij 70% van de 1,4 miljoen gebruikers door poeder inhalatoren   </a:t>
            </a:r>
          </a:p>
          <a:p>
            <a:pPr>
              <a:lnSpc>
                <a:spcPct val="120000"/>
              </a:lnSpc>
            </a:pPr>
            <a:r>
              <a:rPr lang="nl-NL" sz="4500" dirty="0"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afname uitstoot van broeikasgassen met </a:t>
            </a:r>
          </a:p>
          <a:p>
            <a:pPr>
              <a:lnSpc>
                <a:spcPct val="120000"/>
              </a:lnSpc>
            </a:pPr>
            <a:r>
              <a:rPr lang="nl-NL" sz="4500" dirty="0"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ca. 63 miljoen kg CO2-eq per jaar. 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4500" dirty="0">
                <a:ea typeface="Times New Roman" panose="02020603050405020304" pitchFamily="18" charset="0"/>
                <a:cs typeface="Calibri" panose="020F0502020204030204" pitchFamily="34" charset="0"/>
              </a:rPr>
              <a:t>Nieuwe drijfgassen met beduidend lagere footprint zijn in ontwikkeling.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8EECB83-C8BC-942D-7ED5-28091855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33</a:t>
            </a:fld>
            <a:endParaRPr lang="nl-NL" dirty="0"/>
          </a:p>
        </p:txBody>
      </p:sp>
      <p:sp>
        <p:nvSpPr>
          <p:cNvPr id="5" name="Pijl: rechts 4">
            <a:extLst>
              <a:ext uri="{FF2B5EF4-FFF2-40B4-BE49-F238E27FC236}">
                <a16:creationId xmlns:a16="http://schemas.microsoft.com/office/drawing/2014/main" id="{753FAFEF-3BDE-61D2-26D1-2A1376D6AD62}"/>
              </a:ext>
            </a:extLst>
          </p:cNvPr>
          <p:cNvSpPr/>
          <p:nvPr/>
        </p:nvSpPr>
        <p:spPr>
          <a:xfrm>
            <a:off x="2680558" y="2056325"/>
            <a:ext cx="1016512" cy="384043"/>
          </a:xfrm>
          <a:prstGeom prst="rightArrow">
            <a:avLst/>
          </a:prstGeom>
          <a:solidFill>
            <a:srgbClr val="E5007E"/>
          </a:solidFill>
          <a:ln>
            <a:solidFill>
              <a:srgbClr val="E500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7" name="Pijl: rechts 6">
            <a:extLst>
              <a:ext uri="{FF2B5EF4-FFF2-40B4-BE49-F238E27FC236}">
                <a16:creationId xmlns:a16="http://schemas.microsoft.com/office/drawing/2014/main" id="{490F875F-6CD7-C343-C5A0-E57720A29D61}"/>
              </a:ext>
            </a:extLst>
          </p:cNvPr>
          <p:cNvSpPr/>
          <p:nvPr/>
        </p:nvSpPr>
        <p:spPr>
          <a:xfrm>
            <a:off x="2680558" y="3788552"/>
            <a:ext cx="1016512" cy="384043"/>
          </a:xfrm>
          <a:prstGeom prst="rightArrow">
            <a:avLst/>
          </a:prstGeom>
          <a:solidFill>
            <a:srgbClr val="E5007E"/>
          </a:solidFill>
          <a:ln>
            <a:solidFill>
              <a:srgbClr val="E500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31150954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F1DC8-2179-E20F-5EBB-0F1A54548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616DC5-686C-926F-1C3A-468A123124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3557" y="271599"/>
            <a:ext cx="10363200" cy="960107"/>
          </a:xfrm>
        </p:spPr>
        <p:txBody>
          <a:bodyPr/>
          <a:lstStyle/>
          <a:p>
            <a:r>
              <a:rPr lang="nl-NL" b="1" dirty="0">
                <a:solidFill>
                  <a:srgbClr val="0009B4"/>
                </a:solidFill>
              </a:rPr>
              <a:t>6b. Duurzaamheid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28905EC-FDBE-4B17-5AD9-90017DFBF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3557" y="1412775"/>
            <a:ext cx="9796834" cy="5308699"/>
          </a:xfrm>
          <a:ln>
            <a:noFill/>
          </a:ln>
        </p:spPr>
        <p:txBody>
          <a:bodyPr>
            <a:normAutofit fontScale="62500" lnSpcReduction="20000"/>
          </a:bodyPr>
          <a:lstStyle/>
          <a:p>
            <a:r>
              <a:rPr lang="nl-NL" sz="4500" dirty="0"/>
              <a:t>Meer informatie:</a:t>
            </a:r>
          </a:p>
          <a:p>
            <a:r>
              <a:rPr lang="nl-NL" sz="4500" b="1" dirty="0">
                <a:solidFill>
                  <a:srgbClr val="E5007E"/>
                </a:solidFill>
              </a:rPr>
              <a:t>Transmurale leidraad klimaatbewust voorschrijven </a:t>
            </a:r>
          </a:p>
          <a:p>
            <a:r>
              <a:rPr lang="nl-NL" sz="4500" dirty="0"/>
              <a:t>van inhalatiemedicatie </a:t>
            </a:r>
            <a:r>
              <a:rPr lang="nl-NL" sz="4500" i="1" dirty="0"/>
              <a:t>(Zorginstituut Nederland, 9 april 2025).</a:t>
            </a:r>
          </a:p>
          <a:p>
            <a:endParaRPr lang="nl-NL" sz="4500" i="1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4500" dirty="0"/>
              <a:t>kaders en aanbevelingen voor starten van poederinhalatoren en/of switchen naar een poederinhalator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4500" dirty="0"/>
              <a:t>wijzigen inhalatoren bij voorkeur tijdens stabiele fase van astma/COPD ziektebeeld stabiel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4500" dirty="0"/>
              <a:t>ook in stabiele fase van eventuele andere chronische ziektes</a:t>
            </a:r>
          </a:p>
          <a:p>
            <a:endParaRPr lang="nl-NL" sz="3467" dirty="0"/>
          </a:p>
          <a:p>
            <a:r>
              <a:rPr lang="nl-NL" dirty="0"/>
              <a:t> </a:t>
            </a:r>
            <a:r>
              <a:rPr lang="nl-NL" sz="2200" dirty="0">
                <a:hlinkClick r:id="rId3"/>
              </a:rPr>
              <a:t>Transmurale+leidraad+klimaatbewust+voorschrijven+van+inhalatiemedicatie.pdf</a:t>
            </a:r>
            <a:endParaRPr lang="nl-NL" sz="2200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9F6C2BC-A3CB-67FA-62D0-B92629C1C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64177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31677-E36B-5E15-9B0E-BEAC5F93C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DCC8BC-2690-27D5-E4F4-A2DF705DE6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3558" y="136525"/>
            <a:ext cx="10363200" cy="960107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0009B4"/>
                </a:solidFill>
              </a:rPr>
              <a:t>6c. </a:t>
            </a:r>
            <a:r>
              <a:rPr lang="nl-NL" dirty="0">
                <a:solidFill>
                  <a:srgbClr val="0009B4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Adviezen inhalatorkeuze en duurzaamheid</a:t>
            </a:r>
            <a:endParaRPr lang="nl-NL" dirty="0">
              <a:solidFill>
                <a:srgbClr val="0009B4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2260028-EAB3-82E2-6603-7CBF262E5A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3558" y="1234880"/>
            <a:ext cx="9892526" cy="5325407"/>
          </a:xfrm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nl-NL" sz="2800" b="1" dirty="0">
                <a:ea typeface="Times New Roman" panose="02020603050405020304" pitchFamily="18" charset="0"/>
                <a:cs typeface="Calibri" panose="020F0502020204030204" pitchFamily="34" charset="0"/>
              </a:rPr>
              <a:t>Kern van de leidraad klimaatbewust voorschrijven:</a:t>
            </a:r>
          </a:p>
          <a:p>
            <a:pPr marL="685783" indent="-685783">
              <a:lnSpc>
                <a:spcPct val="120000"/>
              </a:lnSpc>
              <a:buAutoNum type="arabicPeriod"/>
            </a:pPr>
            <a:r>
              <a:rPr lang="nl-NL" sz="2800" dirty="0">
                <a:ea typeface="Times New Roman" panose="02020603050405020304" pitchFamily="18" charset="0"/>
                <a:cs typeface="Calibri" panose="020F0502020204030204" pitchFamily="34" charset="0"/>
              </a:rPr>
              <a:t>Dosis-</a:t>
            </a:r>
            <a:r>
              <a:rPr lang="nl-NL" sz="2800" dirty="0" err="1">
                <a:ea typeface="Times New Roman" panose="02020603050405020304" pitchFamily="18" charset="0"/>
                <a:cs typeface="Calibri" panose="020F0502020204030204" pitchFamily="34" charset="0"/>
              </a:rPr>
              <a:t>aerosolen</a:t>
            </a:r>
            <a:r>
              <a:rPr lang="nl-NL" sz="2800" dirty="0">
                <a:ea typeface="Times New Roman" panose="02020603050405020304" pitchFamily="18" charset="0"/>
                <a:cs typeface="Calibri" panose="020F0502020204030204" pitchFamily="34" charset="0"/>
              </a:rPr>
              <a:t> bevatten broeikasgassen.</a:t>
            </a:r>
          </a:p>
          <a:p>
            <a:pPr marL="685783" indent="-685783">
              <a:lnSpc>
                <a:spcPct val="120000"/>
              </a:lnSpc>
              <a:buAutoNum type="arabicPeriod" startAt="2"/>
            </a:pPr>
            <a:r>
              <a:rPr lang="nl-NL" sz="2800" dirty="0">
                <a:ea typeface="Times New Roman" panose="02020603050405020304" pitchFamily="18" charset="0"/>
                <a:cs typeface="Calibri" panose="020F0502020204030204" pitchFamily="34" charset="0"/>
              </a:rPr>
              <a:t>Geen broeikasgassen in poederinhalatoren en </a:t>
            </a:r>
            <a:r>
              <a:rPr lang="nl-NL" sz="2800" dirty="0" err="1">
                <a:ea typeface="Times New Roman" panose="02020603050405020304" pitchFamily="18" charset="0"/>
                <a:cs typeface="Calibri" panose="020F0502020204030204" pitchFamily="34" charset="0"/>
              </a:rPr>
              <a:t>softmist</a:t>
            </a:r>
            <a:r>
              <a:rPr lang="nl-NL" sz="2800" dirty="0">
                <a:ea typeface="Times New Roman" panose="02020603050405020304" pitchFamily="18" charset="0"/>
                <a:cs typeface="Calibri" panose="020F0502020204030204" pitchFamily="34" charset="0"/>
              </a:rPr>
              <a:t> inhalatoren.</a:t>
            </a:r>
          </a:p>
          <a:p>
            <a:pPr marL="685783" indent="-685783">
              <a:lnSpc>
                <a:spcPct val="120000"/>
              </a:lnSpc>
              <a:buAutoNum type="arabicPeriod" startAt="3"/>
            </a:pPr>
            <a:r>
              <a:rPr lang="nl-NL" sz="2800" dirty="0">
                <a:ea typeface="Times New Roman" panose="02020603050405020304" pitchFamily="18" charset="0"/>
                <a:cs typeface="Calibri" panose="020F0502020204030204" pitchFamily="34" charset="0"/>
              </a:rPr>
              <a:t>Bij correcte inhalatietechniek is er geen verschil in effectiviteit tussen inhalatoren.</a:t>
            </a:r>
          </a:p>
          <a:p>
            <a:pPr marL="685783" indent="-685783">
              <a:lnSpc>
                <a:spcPct val="120000"/>
              </a:lnSpc>
              <a:buAutoNum type="arabicPeriod" startAt="3"/>
            </a:pPr>
            <a:r>
              <a:rPr lang="nl-NL" sz="2800" dirty="0" err="1">
                <a:ea typeface="Times New Roman" panose="02020603050405020304" pitchFamily="18" charset="0"/>
                <a:cs typeface="Calibri" panose="020F0502020204030204" pitchFamily="34" charset="0"/>
              </a:rPr>
              <a:t>Hervulbare</a:t>
            </a:r>
            <a:r>
              <a:rPr lang="nl-NL" sz="2800" dirty="0">
                <a:ea typeface="Times New Roman" panose="02020603050405020304" pitchFamily="18" charset="0"/>
                <a:cs typeface="Calibri" panose="020F0502020204030204" pitchFamily="34" charset="0"/>
              </a:rPr>
              <a:t> poederinhalatoren geven minder plastic afval.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033315C-BB47-DEDA-7ADC-5C0C554DE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5734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13C22-B0A5-B713-A486-1655FB6E1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A80951-62EC-6F3F-44BB-BE9E585AC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0395" y="473618"/>
            <a:ext cx="11412982" cy="960107"/>
          </a:xfrm>
        </p:spPr>
        <p:txBody>
          <a:bodyPr>
            <a:noAutofit/>
          </a:bodyPr>
          <a:lstStyle/>
          <a:p>
            <a:r>
              <a:rPr lang="nl-NL" b="1" dirty="0">
                <a:solidFill>
                  <a:srgbClr val="0009B4"/>
                </a:solidFill>
              </a:rPr>
              <a:t>6d. </a:t>
            </a:r>
            <a:r>
              <a:rPr lang="nl-NL" dirty="0">
                <a:solidFill>
                  <a:srgbClr val="0009B4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Adviezen voor </a:t>
            </a:r>
            <a:r>
              <a:rPr lang="nl-NL" sz="3200" dirty="0">
                <a:solidFill>
                  <a:srgbClr val="0009B4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inhalatorkeuze en persoonsgerichte zorg    </a:t>
            </a:r>
            <a:br>
              <a:rPr lang="nl-NL" dirty="0">
                <a:solidFill>
                  <a:srgbClr val="0009B4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nl-NL" dirty="0">
                <a:solidFill>
                  <a:srgbClr val="0009B4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      </a:t>
            </a:r>
            <a:endParaRPr lang="nl-NL" b="1" dirty="0">
              <a:solidFill>
                <a:srgbClr val="0009B4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4B67C80-7595-39A5-2765-2E73D794A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1782" y="1256145"/>
            <a:ext cx="9121013" cy="4032448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nl-NL" dirty="0">
                <a:ea typeface="Times New Roman" panose="02020603050405020304" pitchFamily="18" charset="0"/>
                <a:cs typeface="Calibri" panose="020F0502020204030204" pitchFamily="34" charset="0"/>
              </a:rPr>
              <a:t> Zorg dat de inhalator </a:t>
            </a:r>
            <a:r>
              <a:rPr lang="nl-NL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past bij de patiënt </a:t>
            </a:r>
          </a:p>
          <a:p>
            <a:pPr>
              <a:lnSpc>
                <a:spcPct val="120000"/>
              </a:lnSpc>
            </a:pPr>
            <a:r>
              <a:rPr lang="nl-NL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(shared </a:t>
            </a:r>
            <a:r>
              <a:rPr lang="nl-NL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decision</a:t>
            </a:r>
            <a:r>
              <a:rPr lang="nl-NL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making) </a:t>
            </a:r>
          </a:p>
          <a:p>
            <a:pPr>
              <a:lnSpc>
                <a:spcPct val="120000"/>
              </a:lnSpc>
            </a:pPr>
            <a:r>
              <a:rPr lang="nl-NL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dit bevordert de therapietrouw en daarmee het succes van de behandeling. </a:t>
            </a:r>
          </a:p>
          <a:p>
            <a:endParaRPr lang="nl-NL" dirty="0"/>
          </a:p>
          <a:p>
            <a:r>
              <a:rPr lang="nl-NL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Zorgpad</a:t>
            </a:r>
            <a:r>
              <a:rPr lang="nl-NL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inhalatiemedicatie (2019). LAN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A323630-9746-277B-5A15-499033536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00664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9A0B2-39EF-F7DE-CF4B-B1047AE52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D11647-D8E0-CA86-0FF9-E122CD63E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702" y="136525"/>
            <a:ext cx="10363200" cy="960107"/>
          </a:xfrm>
        </p:spPr>
        <p:txBody>
          <a:bodyPr>
            <a:normAutofit fontScale="90000"/>
          </a:bodyPr>
          <a:lstStyle/>
          <a:p>
            <a:br>
              <a:rPr lang="nl-NL" sz="3200" dirty="0">
                <a:solidFill>
                  <a:schemeClr val="tx1"/>
                </a:solidFill>
              </a:rPr>
            </a:br>
            <a:r>
              <a:rPr lang="nl-NL" sz="5867" dirty="0">
                <a:solidFill>
                  <a:schemeClr val="tx1"/>
                </a:solidFill>
              </a:rPr>
              <a:t> </a:t>
            </a:r>
            <a:r>
              <a:rPr lang="nl-NL" sz="4000" dirty="0">
                <a:solidFill>
                  <a:srgbClr val="0009B4"/>
                </a:solidFill>
              </a:rPr>
              <a:t>Samenvatting  </a:t>
            </a:r>
            <a:br>
              <a:rPr lang="nl-NL" sz="4000" dirty="0">
                <a:solidFill>
                  <a:srgbClr val="0009B4"/>
                </a:solidFill>
              </a:rPr>
            </a:br>
            <a:endParaRPr lang="nl-NL" sz="4000" dirty="0">
              <a:solidFill>
                <a:srgbClr val="0009B4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73D7E5A-8477-7D4C-B588-C4EA1D7050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0517" y="1096632"/>
            <a:ext cx="10363200" cy="4914976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chemeClr val="tx1"/>
                </a:solidFill>
              </a:rPr>
              <a:t>Aandachtspunten bij voorschrijven van de meest passende inhalatiemedicatie en inhalator</a:t>
            </a:r>
            <a:r>
              <a:rPr lang="nl-NL" dirty="0">
                <a:solidFill>
                  <a:schemeClr val="tx1"/>
                </a:solidFill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tx1"/>
                </a:solidFill>
              </a:rPr>
              <a:t>Streef naar voorschrijven van medicatie volgens Groninger Formularium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tx1"/>
                </a:solidFill>
              </a:rPr>
              <a:t>Stroomschema voor keuze inhalator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tx1"/>
                </a:solidFill>
              </a:rPr>
              <a:t>Schema interne weerstand van inhalatoren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tx1"/>
                </a:solidFill>
              </a:rPr>
              <a:t>Deeltjesgrootte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tx1"/>
                </a:solidFill>
              </a:rPr>
              <a:t>Best </a:t>
            </a:r>
            <a:r>
              <a:rPr lang="nl-NL" sz="2800" dirty="0" err="1">
                <a:solidFill>
                  <a:schemeClr val="tx1"/>
                </a:solidFill>
              </a:rPr>
              <a:t>practice</a:t>
            </a:r>
            <a:endParaRPr lang="nl-NL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tx1"/>
                </a:solidFill>
              </a:rPr>
              <a:t>Shared </a:t>
            </a:r>
            <a:r>
              <a:rPr lang="nl-NL" sz="2800" dirty="0" err="1">
                <a:solidFill>
                  <a:schemeClr val="tx1"/>
                </a:solidFill>
              </a:rPr>
              <a:t>decision</a:t>
            </a:r>
            <a:r>
              <a:rPr lang="nl-NL" sz="2800" dirty="0">
                <a:solidFill>
                  <a:schemeClr val="tx1"/>
                </a:solidFill>
              </a:rPr>
              <a:t> making</a:t>
            </a:r>
            <a:br>
              <a:rPr lang="nl-NL" dirty="0">
                <a:solidFill>
                  <a:schemeClr val="tx1"/>
                </a:solidFill>
              </a:rPr>
            </a:b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586FAAF-3144-B06A-6C48-9F4BCF72F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67755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58AF2-D1E4-6177-874A-1E37E8C7A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778DBF-CDC3-2136-FED3-631A4003FF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191" y="218437"/>
            <a:ext cx="10363200" cy="960107"/>
          </a:xfrm>
        </p:spPr>
        <p:txBody>
          <a:bodyPr/>
          <a:lstStyle/>
          <a:p>
            <a:r>
              <a:rPr lang="nl-NL" b="1" dirty="0" err="1">
                <a:solidFill>
                  <a:srgbClr val="0009B4"/>
                </a:solidFill>
              </a:rPr>
              <a:t>Zorgpad</a:t>
            </a:r>
            <a:r>
              <a:rPr lang="nl-NL" b="1" dirty="0">
                <a:solidFill>
                  <a:srgbClr val="0009B4"/>
                </a:solidFill>
              </a:rPr>
              <a:t> inhalatie-instructie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47CF811-C394-EAAE-148B-3632ACBA8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0516" y="1178543"/>
            <a:ext cx="9121013" cy="4329121"/>
          </a:xfrm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nl-NL" altLang="nl-NL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Doel </a:t>
            </a:r>
            <a:r>
              <a:rPr lang="nl-NL" altLang="nl-NL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zorgpad</a:t>
            </a:r>
            <a:r>
              <a:rPr lang="nl-NL" altLang="nl-NL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00000"/>
              </a:lnSpc>
            </a:pPr>
            <a:r>
              <a:rPr lang="nl-NL" altLang="nl-NL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Samenwerkingsafspraken in de regio tussen apotheken, huisartsen en longartsen over: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voorschrijven van meest passende inhalator voor een patiënt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structurele inhalatie-instructie aan patiënten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altLang="nl-NL" sz="24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patiënten krijgen op eenduidige wijze en op de juiste momenten  inhalatie-instructie</a:t>
            </a:r>
          </a:p>
          <a:p>
            <a:pPr>
              <a:lnSpc>
                <a:spcPct val="100000"/>
              </a:lnSpc>
            </a:pPr>
            <a:r>
              <a:rPr lang="nl-NL" sz="2400" dirty="0">
                <a:solidFill>
                  <a:schemeClr val="tx1"/>
                </a:solidFill>
              </a:rPr>
              <a:t>Inhoud </a:t>
            </a:r>
            <a:r>
              <a:rPr lang="nl-NL" sz="2400" dirty="0" err="1">
                <a:solidFill>
                  <a:schemeClr val="tx1"/>
                </a:solidFill>
              </a:rPr>
              <a:t>zorgpad</a:t>
            </a:r>
            <a:endParaRPr lang="nl-NL" sz="2400" dirty="0">
              <a:solidFill>
                <a:schemeClr val="tx1"/>
              </a:solidFill>
            </a:endParaRPr>
          </a:p>
          <a:p>
            <a:pPr marL="457189" indent="-45718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</a:rPr>
              <a:t>Toepassen van het </a:t>
            </a:r>
            <a:r>
              <a:rPr lang="nl-NL" sz="2400" dirty="0" err="1">
                <a:solidFill>
                  <a:schemeClr val="tx1"/>
                </a:solidFill>
              </a:rPr>
              <a:t>zorgpad</a:t>
            </a:r>
            <a:r>
              <a:rPr lang="nl-NL" sz="2400" dirty="0">
                <a:solidFill>
                  <a:schemeClr val="tx1"/>
                </a:solidFill>
              </a:rPr>
              <a:t> in de dagelijkse praktijk</a:t>
            </a:r>
          </a:p>
          <a:p>
            <a:r>
              <a:rPr lang="nl-NL" sz="2667" dirty="0">
                <a:latin typeface="+mj-lt"/>
              </a:rPr>
              <a:t>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00B9B7D-4B5E-172A-8C44-EF367F0CD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335" y="6274438"/>
            <a:ext cx="2743200" cy="365125"/>
          </a:xfrm>
        </p:spPr>
        <p:txBody>
          <a:bodyPr/>
          <a:lstStyle/>
          <a:p>
            <a:fld id="{825705E8-AFC6-43FF-A2C8-107E6DDFF3AF}" type="slidenum">
              <a:rPr lang="nl-NL" smtClean="0"/>
              <a:pPr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77372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037D4-AD6C-6D17-C9F9-5188D8005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3AF3F58-14D5-D4CD-A750-1C7C3D7A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39</a:t>
            </a:fld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9CB30EA-7A26-2A7F-0B6E-B7C77121F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419" y="0"/>
            <a:ext cx="8731020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62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CB3C69-C748-DCAB-AB2F-6EB44A05F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4DB7D1-B4CA-F07D-AC82-FF7162B83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284" y="1371600"/>
            <a:ext cx="9699474" cy="4805363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Na het volgen van dit FTO heeft de deelnemer:</a:t>
            </a:r>
          </a:p>
          <a:p>
            <a:pPr marL="0" indent="0">
              <a:buNone/>
            </a:pPr>
            <a:r>
              <a:rPr lang="nl-NL" dirty="0"/>
              <a:t>	Kennis van de inhoud en de toepasbaarheid van het 	Transmuraal Formularium Groningen inhalatiemedicatie</a:t>
            </a:r>
          </a:p>
          <a:p>
            <a:pPr marL="0" indent="0">
              <a:buNone/>
            </a:pPr>
            <a:r>
              <a:rPr lang="nl-NL" dirty="0"/>
              <a:t>	Een eenduidig stappenplan bij het voorschrijven en 	inhalatiemedicatie bij astma en/of COPD</a:t>
            </a:r>
          </a:p>
          <a:p>
            <a:pPr marL="0" indent="0">
              <a:buNone/>
            </a:pPr>
            <a:r>
              <a:rPr lang="nl-NL" dirty="0"/>
              <a:t>	Kennis van de inhoud en de toepasbaarheid van het 	</a:t>
            </a:r>
            <a:r>
              <a:rPr lang="nl-NL" dirty="0" err="1"/>
              <a:t>Zorgpad</a:t>
            </a:r>
            <a:r>
              <a:rPr lang="nl-NL" dirty="0"/>
              <a:t> Inhalatiemedicatie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2322CA9-BF50-0B90-EAD2-2EE50D93AB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6996022" y="132212"/>
            <a:ext cx="4992737" cy="6201772"/>
          </a:xfrm>
          <a:prstGeom prst="rect">
            <a:avLst/>
          </a:prstGeom>
        </p:spPr>
      </p:pic>
      <p:sp>
        <p:nvSpPr>
          <p:cNvPr id="5" name="Pijl: rechts 4">
            <a:extLst>
              <a:ext uri="{FF2B5EF4-FFF2-40B4-BE49-F238E27FC236}">
                <a16:creationId xmlns:a16="http://schemas.microsoft.com/office/drawing/2014/main" id="{DAD0AF07-7715-5AD5-2E6B-DBF7DC148108}"/>
              </a:ext>
            </a:extLst>
          </p:cNvPr>
          <p:cNvSpPr/>
          <p:nvPr/>
        </p:nvSpPr>
        <p:spPr>
          <a:xfrm>
            <a:off x="1719766" y="1959291"/>
            <a:ext cx="456248" cy="3180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9B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6B2473"/>
              </a:solidFill>
            </a:endParaRPr>
          </a:p>
        </p:txBody>
      </p:sp>
      <p:sp>
        <p:nvSpPr>
          <p:cNvPr id="6" name="Pijl: rechts 5">
            <a:extLst>
              <a:ext uri="{FF2B5EF4-FFF2-40B4-BE49-F238E27FC236}">
                <a16:creationId xmlns:a16="http://schemas.microsoft.com/office/drawing/2014/main" id="{970C12B1-9555-7F14-2009-722F8BF011AE}"/>
              </a:ext>
            </a:extLst>
          </p:cNvPr>
          <p:cNvSpPr/>
          <p:nvPr/>
        </p:nvSpPr>
        <p:spPr>
          <a:xfrm>
            <a:off x="1719766" y="2865002"/>
            <a:ext cx="456248" cy="3180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9B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6B2473"/>
              </a:solidFill>
            </a:endParaRPr>
          </a:p>
        </p:txBody>
      </p:sp>
      <p:sp>
        <p:nvSpPr>
          <p:cNvPr id="7" name="Pijl: rechts 6">
            <a:extLst>
              <a:ext uri="{FF2B5EF4-FFF2-40B4-BE49-F238E27FC236}">
                <a16:creationId xmlns:a16="http://schemas.microsoft.com/office/drawing/2014/main" id="{0F56AF82-9CF7-0783-12DE-42DAB88CF331}"/>
              </a:ext>
            </a:extLst>
          </p:cNvPr>
          <p:cNvSpPr/>
          <p:nvPr/>
        </p:nvSpPr>
        <p:spPr>
          <a:xfrm>
            <a:off x="1719766" y="3728181"/>
            <a:ext cx="456248" cy="3180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9B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6B24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4265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5E92D-69BC-B43B-712D-FF246F829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D4CCFC4-82B9-D3CD-712D-D66FB3AAE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40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56EDD1-19FD-8DDB-0F01-075991385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723" y="244549"/>
            <a:ext cx="5010877" cy="62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126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80354-565C-59CF-4F56-17A9495A1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40027C-ED7E-6436-A8E2-08B141C1CE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130" y="192749"/>
            <a:ext cx="10363200" cy="960107"/>
          </a:xfrm>
        </p:spPr>
        <p:txBody>
          <a:bodyPr/>
          <a:lstStyle/>
          <a:p>
            <a:r>
              <a:rPr lang="nl-NL" b="1" dirty="0">
                <a:solidFill>
                  <a:srgbClr val="0009B4"/>
                </a:solidFill>
              </a:rPr>
              <a:t>Inhalatie-instructie: </a:t>
            </a:r>
            <a:r>
              <a:rPr lang="nl-NL" sz="3200" dirty="0">
                <a:solidFill>
                  <a:srgbClr val="0009B4"/>
                </a:solidFill>
              </a:rPr>
              <a:t>wie doet wat?</a:t>
            </a:r>
            <a:endParaRPr lang="nl-NL" b="1" dirty="0">
              <a:solidFill>
                <a:srgbClr val="0009B4"/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DE5454F-46A8-6E3A-968C-FCD34097E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41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75927C5-50AD-4F7C-746F-2039D1A68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820" y="1061575"/>
            <a:ext cx="10971180" cy="538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282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4B2A2-BF43-02AD-0FA6-B8137A22E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318135-6F3D-F03F-1CD9-F4D0EDF7E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8497" y="260647"/>
            <a:ext cx="10363200" cy="960107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0009B4"/>
                </a:solidFill>
              </a:rPr>
              <a:t>Terug bij Casus hr. van Groningen</a:t>
            </a: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8F6E570B-44A5-DC58-BE2D-1EFE56971A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8497" y="1580307"/>
            <a:ext cx="9121013" cy="4032448"/>
          </a:xfrm>
          <a:ln>
            <a:noFill/>
          </a:ln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667" dirty="0"/>
              <a:t>Man, 79 jaar, met COPD GOLD klasse 2</a:t>
            </a:r>
            <a:r>
              <a:rPr lang="nl-NL" sz="2667" baseline="30000" dirty="0"/>
              <a:t>E</a:t>
            </a:r>
            <a:r>
              <a:rPr lang="nl-NL" sz="2667" dirty="0"/>
              <a:t>/astma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667" dirty="0"/>
              <a:t>Gebruikt LAMA/LABA/ICS combinatie </a:t>
            </a:r>
          </a:p>
          <a:p>
            <a:endParaRPr lang="nl-NL" sz="2667" dirty="0"/>
          </a:p>
          <a:p>
            <a:r>
              <a:rPr lang="nl-NL" sz="2667" dirty="0">
                <a:solidFill>
                  <a:srgbClr val="E5007E"/>
                </a:solidFill>
              </a:rPr>
              <a:t>V:  Welke </a:t>
            </a:r>
            <a:r>
              <a:rPr lang="nl-NL" sz="2667" dirty="0" err="1">
                <a:solidFill>
                  <a:srgbClr val="E5007E"/>
                </a:solidFill>
              </a:rPr>
              <a:t>devices</a:t>
            </a:r>
            <a:r>
              <a:rPr lang="nl-NL" sz="2667" dirty="0">
                <a:solidFill>
                  <a:srgbClr val="E5007E"/>
                </a:solidFill>
              </a:rPr>
              <a:t> zou </a:t>
            </a:r>
            <a:r>
              <a:rPr lang="nl-NL" sz="2667" dirty="0" err="1">
                <a:solidFill>
                  <a:srgbClr val="E5007E"/>
                </a:solidFill>
              </a:rPr>
              <a:t>hr</a:t>
            </a:r>
            <a:r>
              <a:rPr lang="nl-NL" sz="2667" dirty="0">
                <a:solidFill>
                  <a:srgbClr val="E5007E"/>
                </a:solidFill>
              </a:rPr>
              <a:t> kunnen gebruiken?</a:t>
            </a:r>
          </a:p>
          <a:p>
            <a:r>
              <a:rPr lang="nl-NL" sz="2667" dirty="0">
                <a:solidFill>
                  <a:srgbClr val="E5007E"/>
                </a:solidFill>
              </a:rPr>
              <a:t>     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17DAF0D-67CF-519E-CC0B-FBBAD3A24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42</a:t>
            </a:fld>
            <a:endParaRPr lang="nl-NL"/>
          </a:p>
        </p:txBody>
      </p:sp>
      <p:pic>
        <p:nvPicPr>
          <p:cNvPr id="3" name="Picture 2" descr="ATS 2021: Behoefte aan meer biomarkers voor acute COPD-exacerbaties ...">
            <a:extLst>
              <a:ext uri="{FF2B5EF4-FFF2-40B4-BE49-F238E27FC236}">
                <a16:creationId xmlns:a16="http://schemas.microsoft.com/office/drawing/2014/main" id="{60AA55CD-3D2B-F6F7-7421-04B54B9C3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982" y="164637"/>
            <a:ext cx="260603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8881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26851-F367-9457-479C-8B364C372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EF0330-9B9F-0908-ED53-586CF2FA63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9762" y="260647"/>
            <a:ext cx="10363200" cy="960107"/>
          </a:xfrm>
        </p:spPr>
        <p:txBody>
          <a:bodyPr/>
          <a:lstStyle/>
          <a:p>
            <a:r>
              <a:rPr lang="nl-NL" b="1" dirty="0">
                <a:solidFill>
                  <a:srgbClr val="0009B4"/>
                </a:solidFill>
              </a:rPr>
              <a:t>Casus hr. van Groningen</a:t>
            </a: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2A29F33E-1359-94DE-0900-5A2F44BEBF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9762" y="1412776"/>
            <a:ext cx="8191317" cy="4032448"/>
          </a:xfrm>
          <a:ln>
            <a:noFill/>
          </a:ln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tx1"/>
                </a:solidFill>
              </a:rPr>
              <a:t>Welke medicatie zou huisarts kunnen voorschrijven naast onderhoudsmedicatie?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tx1"/>
                </a:solidFill>
              </a:rPr>
              <a:t>Wie checkt inhalatietechniek en instrueert het gebruik van de nieuwe luchtwegverruimer volgens </a:t>
            </a:r>
            <a:r>
              <a:rPr lang="nl-NL" sz="2800" dirty="0" err="1">
                <a:solidFill>
                  <a:schemeClr val="tx1"/>
                </a:solidFill>
              </a:rPr>
              <a:t>Zorgpad</a:t>
            </a:r>
            <a:r>
              <a:rPr lang="nl-NL" sz="2800" dirty="0">
                <a:solidFill>
                  <a:schemeClr val="tx1"/>
                </a:solidFill>
              </a:rPr>
              <a:t> inhalatiemedicatie?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tx1"/>
                </a:solidFill>
              </a:rPr>
              <a:t>Zijn er opties voor wijzigen van hr. zijn inhalatie-medicatie (persoonsgerichter).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8051758-47E8-63C9-13BE-4AE4D5C34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43</a:t>
            </a:fld>
            <a:endParaRPr lang="nl-NL"/>
          </a:p>
        </p:txBody>
      </p:sp>
      <p:pic>
        <p:nvPicPr>
          <p:cNvPr id="5" name="Picture 2" descr="ATS 2021: Behoefte aan meer biomarkers voor acute COPD-exacerbaties ...">
            <a:extLst>
              <a:ext uri="{FF2B5EF4-FFF2-40B4-BE49-F238E27FC236}">
                <a16:creationId xmlns:a16="http://schemas.microsoft.com/office/drawing/2014/main" id="{FF898D96-1CC6-5FF5-F3A3-B8A300F2D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924" y="164637"/>
            <a:ext cx="2179093" cy="240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9723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0AFF1-6FA2-4A77-C839-494B7608B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DF5AD7-F17E-8FC5-3AE1-654938C82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2925" y="377926"/>
            <a:ext cx="10363200" cy="960107"/>
          </a:xfrm>
        </p:spPr>
        <p:txBody>
          <a:bodyPr/>
          <a:lstStyle/>
          <a:p>
            <a:r>
              <a:rPr lang="nl-NL" b="1" dirty="0">
                <a:solidFill>
                  <a:srgbClr val="0009B4"/>
                </a:solidFill>
              </a:rPr>
              <a:t>IMIS trainingen </a:t>
            </a:r>
            <a:r>
              <a:rPr lang="nl-NL" sz="2667" dirty="0">
                <a:solidFill>
                  <a:srgbClr val="0009B4"/>
                </a:solidFill>
              </a:rPr>
              <a:t>voor</a:t>
            </a:r>
            <a:r>
              <a:rPr lang="nl-NL" b="1" dirty="0">
                <a:solidFill>
                  <a:srgbClr val="0009B4"/>
                </a:solidFill>
              </a:rPr>
              <a:t> </a:t>
            </a:r>
            <a:r>
              <a:rPr lang="nl-NL" sz="2667" dirty="0">
                <a:solidFill>
                  <a:srgbClr val="0009B4"/>
                </a:solidFill>
              </a:rPr>
              <a:t>huisartsenpraktijken en apothekers/apothekersassistenten</a:t>
            </a:r>
            <a:endParaRPr lang="nl-NL" b="1" dirty="0">
              <a:solidFill>
                <a:srgbClr val="0009B4"/>
              </a:solidFill>
            </a:endParaRP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1071BCC7-9D89-52A5-3C17-E03149EC0E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925" y="1724642"/>
            <a:ext cx="10060875" cy="4032448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endParaRPr lang="nl-NL" altLang="nl-NL" sz="2933" dirty="0">
              <a:solidFill>
                <a:schemeClr val="tx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nl-NL" altLang="nl-NL" sz="2933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Er jaarlijks 4-5 scholingen gepland voor medewerkers van   apotheken en huisartsenpraktijken, namelijk:</a:t>
            </a:r>
          </a:p>
          <a:p>
            <a:pPr>
              <a:lnSpc>
                <a:spcPct val="100000"/>
              </a:lnSpc>
            </a:pPr>
            <a:r>
              <a:rPr lang="nl-NL" altLang="nl-NL" sz="2667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IMIS </a:t>
            </a:r>
            <a:r>
              <a:rPr lang="nl-NL" altLang="nl-NL" sz="2667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blended</a:t>
            </a:r>
            <a:r>
              <a:rPr lang="nl-NL" altLang="nl-NL" sz="2667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altLang="nl-NL" sz="2667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learning</a:t>
            </a:r>
            <a:r>
              <a:rPr lang="nl-NL" altLang="nl-NL" sz="2667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en verdiepende IMIS-trainingen</a:t>
            </a:r>
          </a:p>
          <a:p>
            <a:pPr>
              <a:lnSpc>
                <a:spcPct val="100000"/>
              </a:lnSpc>
            </a:pPr>
            <a:r>
              <a:rPr lang="nl-NL" altLang="nl-NL" sz="2667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Zie voor de scholingsagenda: </a:t>
            </a:r>
            <a:r>
              <a:rPr lang="nl-NL" altLang="nl-NL" sz="2667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DokNoord</a:t>
            </a:r>
            <a:endParaRPr lang="nl-NL" altLang="nl-NL" sz="2667" dirty="0">
              <a:solidFill>
                <a:schemeClr val="tx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nl-NL" sz="2667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IMIS-training | AC Groningen</a:t>
            </a:r>
            <a:endParaRPr lang="nl-NL" altLang="nl-NL" sz="2667" dirty="0">
              <a:solidFill>
                <a:schemeClr val="tx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5525CB2-74E1-DEFA-65C5-E4D5204F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89276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F917B-08D9-C76F-BD08-F0D624A14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32AC89-BE2B-0E7D-E29B-9BFD895F10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7354" y="136525"/>
            <a:ext cx="10363200" cy="960107"/>
          </a:xfrm>
        </p:spPr>
        <p:txBody>
          <a:bodyPr/>
          <a:lstStyle/>
          <a:p>
            <a:r>
              <a:rPr lang="nl-NL" dirty="0">
                <a:solidFill>
                  <a:srgbClr val="0009B4"/>
                </a:solidFill>
              </a:rPr>
              <a:t>Meer informatie?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2111A33-240B-A1AD-FC59-5A336D6D38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4432" y="1710267"/>
            <a:ext cx="10200869" cy="4032448"/>
          </a:xfrm>
        </p:spPr>
        <p:txBody>
          <a:bodyPr>
            <a:normAutofit/>
          </a:bodyPr>
          <a:lstStyle/>
          <a:p>
            <a:pPr>
              <a:spcAft>
                <a:spcPts val="1500"/>
              </a:spcAft>
            </a:pPr>
            <a:r>
              <a:rPr lang="nl-NL" sz="2667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https://www.ghcgroningen.nl/site/download/4Eon16qX94ol?type=open</a:t>
            </a:r>
            <a:r>
              <a:rPr lang="nl-NL" sz="2667" dirty="0">
                <a:solidFill>
                  <a:schemeClr val="tx1"/>
                </a:solidFill>
              </a:rPr>
              <a:t> </a:t>
            </a:r>
          </a:p>
          <a:p>
            <a:pPr>
              <a:spcAft>
                <a:spcPts val="1500"/>
              </a:spcAft>
            </a:pPr>
            <a:r>
              <a:rPr lang="nl-NL" sz="2667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www.stichtingimis.nl</a:t>
            </a:r>
          </a:p>
          <a:p>
            <a:pPr>
              <a:spcAft>
                <a:spcPts val="1500"/>
              </a:spcAft>
            </a:pPr>
            <a:r>
              <a:rPr lang="nl-NL" sz="2667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Patiëntenkaarten – Stichting Inhalatie Medicatie</a:t>
            </a:r>
            <a:endParaRPr lang="nl-NL" sz="2667" dirty="0">
              <a:solidFill>
                <a:schemeClr val="tx1"/>
              </a:solidFill>
            </a:endParaRPr>
          </a:p>
          <a:p>
            <a:pPr>
              <a:spcAft>
                <a:spcPts val="1500"/>
              </a:spcAft>
            </a:pPr>
            <a:r>
              <a:rPr lang="nl-NL" sz="2667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www.inhalatorgebruik.nl</a:t>
            </a:r>
            <a:endParaRPr lang="nl-NL" sz="2667" dirty="0">
              <a:solidFill>
                <a:schemeClr val="tx1"/>
              </a:solidFill>
            </a:endParaRPr>
          </a:p>
          <a:p>
            <a:pPr>
              <a:spcAft>
                <a:spcPts val="1500"/>
              </a:spcAft>
            </a:pPr>
            <a:r>
              <a:rPr lang="nl-NL" sz="2667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https://vimeo.com/showcase/5389020</a:t>
            </a:r>
            <a:r>
              <a:rPr lang="nl-NL" sz="2667" dirty="0">
                <a:solidFill>
                  <a:schemeClr val="tx1"/>
                </a:solidFill>
              </a:rPr>
              <a:t> (inhalatie instructiefilmpjes)</a:t>
            </a:r>
          </a:p>
          <a:p>
            <a:endParaRPr lang="nl-NL" dirty="0"/>
          </a:p>
          <a:p>
            <a:pPr marL="457189" indent="-457189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C8923FC-3AE0-04B8-3980-3B9BEBAB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40453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D9669-E8BF-9979-DDDF-DF39F5C3B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4E530C5-5671-130E-DD53-97594B317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260" y="131296"/>
            <a:ext cx="10972800" cy="1143000"/>
          </a:xfrm>
        </p:spPr>
        <p:txBody>
          <a:bodyPr/>
          <a:lstStyle/>
          <a:p>
            <a:pPr algn="l"/>
            <a:r>
              <a:rPr lang="en-US" dirty="0" err="1"/>
              <a:t>Vragen</a:t>
            </a:r>
            <a:r>
              <a:rPr lang="en-US" dirty="0"/>
              <a:t> en </a:t>
            </a:r>
            <a:r>
              <a:rPr lang="en-US" dirty="0" err="1"/>
              <a:t>evaluatie</a:t>
            </a:r>
            <a:r>
              <a:rPr lang="en-US" dirty="0"/>
              <a:t> </a:t>
            </a:r>
          </a:p>
        </p:txBody>
      </p:sp>
      <p:pic>
        <p:nvPicPr>
          <p:cNvPr id="5" name="Picture 2" descr="Evaluation Word Cloud Business Concept Stock Illustration 1066936589 ...">
            <a:extLst>
              <a:ext uri="{FF2B5EF4-FFF2-40B4-BE49-F238E27FC236}">
                <a16:creationId xmlns:a16="http://schemas.microsoft.com/office/drawing/2014/main" id="{77D02620-3BE8-87E6-9771-3D695ED73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5381" y="1417639"/>
            <a:ext cx="3824191" cy="308580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DE68BBC-5ECF-08BA-4E27-4C80D1BD4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501342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800"/>
              </a:spcAft>
            </a:pPr>
            <a:fld id="{825705E8-AFC6-43FF-A2C8-107E6DDFF3AF}" type="slidenum">
              <a:rPr lang="nl-NL" smtClean="0"/>
              <a:pPr>
                <a:spcAft>
                  <a:spcPts val="800"/>
                </a:spcAft>
              </a:pPr>
              <a:t>46</a:t>
            </a:fld>
            <a:endParaRPr lang="nl-NL"/>
          </a:p>
        </p:txBody>
      </p:sp>
      <p:pic>
        <p:nvPicPr>
          <p:cNvPr id="6" name="Picture 2" descr="De bronafbeelding bekijken">
            <a:extLst>
              <a:ext uri="{FF2B5EF4-FFF2-40B4-BE49-F238E27FC236}">
                <a16:creationId xmlns:a16="http://schemas.microsoft.com/office/drawing/2014/main" id="{FAA3A732-A7DB-1FB8-254F-111EBC5CD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204" y="1701746"/>
            <a:ext cx="3168352" cy="225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21698E24-75BB-1D79-7292-425DE24A09AA}"/>
              </a:ext>
            </a:extLst>
          </p:cNvPr>
          <p:cNvSpPr txBox="1"/>
          <p:nvPr/>
        </p:nvSpPr>
        <p:spPr>
          <a:xfrm>
            <a:off x="1549059" y="4861612"/>
            <a:ext cx="64954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Reacties en vragen naar:</a:t>
            </a:r>
          </a:p>
          <a:p>
            <a:r>
              <a:rPr lang="nl-NL" sz="2400" dirty="0"/>
              <a:t>Roland Riemersma (riemersmaroland@gmail.com)</a:t>
            </a:r>
          </a:p>
          <a:p>
            <a:r>
              <a:rPr lang="nl-NL" sz="2400" dirty="0"/>
              <a:t>Rita Bijma                 (ritabijma@gmail.com)</a:t>
            </a:r>
          </a:p>
          <a:p>
            <a:r>
              <a:rPr lang="nl-NL" sz="2400" dirty="0"/>
              <a:t>Giorgio </a:t>
            </a:r>
            <a:r>
              <a:rPr lang="nl-NL" sz="2400" dirty="0" err="1"/>
              <a:t>Cisci</a:t>
            </a:r>
            <a:r>
              <a:rPr lang="nl-NL" sz="2400" dirty="0"/>
              <a:t>             (gcisci@benu.nl)</a:t>
            </a:r>
          </a:p>
        </p:txBody>
      </p:sp>
    </p:spTree>
    <p:extLst>
      <p:ext uri="{BB962C8B-B14F-4D97-AF65-F5344CB8AC3E}">
        <p14:creationId xmlns:p14="http://schemas.microsoft.com/office/powerpoint/2010/main" val="1741648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9AFEC-706C-CBA5-23ED-6783BFC2E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8A428B-C528-E336-C799-4C9983A5D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912" y="365125"/>
            <a:ext cx="10515600" cy="756309"/>
          </a:xfrm>
        </p:spPr>
        <p:txBody>
          <a:bodyPr anchor="ctr">
            <a:normAutofit/>
          </a:bodyPr>
          <a:lstStyle/>
          <a:p>
            <a:r>
              <a:rPr lang="nl-NL" dirty="0"/>
              <a:t>Casus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F45C718-30A8-4DAF-13A3-88FC1BE63D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7093" y="1500996"/>
            <a:ext cx="6956302" cy="46759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b="1" dirty="0"/>
              <a:t>Hr. Van Groningen</a:t>
            </a:r>
          </a:p>
          <a:p>
            <a:pPr marL="342900" indent="-342900">
              <a:buFontTx/>
              <a:buChar char="-"/>
            </a:pPr>
            <a:r>
              <a:rPr lang="nl-NL" dirty="0"/>
              <a:t>79 jaar met COPD GOLD klasse 2</a:t>
            </a:r>
            <a:r>
              <a:rPr lang="nl-NL" baseline="30000" dirty="0"/>
              <a:t>E</a:t>
            </a:r>
            <a:r>
              <a:rPr lang="nl-NL" dirty="0"/>
              <a:t>/astma</a:t>
            </a:r>
          </a:p>
          <a:p>
            <a:pPr marL="342900" indent="-342900">
              <a:buFontTx/>
              <a:buChar char="-"/>
            </a:pPr>
            <a:r>
              <a:rPr lang="nl-NL" dirty="0"/>
              <a:t>Vraagt visite bij huisarts aan vanwege toename dyspneu en hoesten met wit taai slijm. Klachtentoename is sinds 5 dg. Geen koorts gemeten. </a:t>
            </a:r>
          </a:p>
          <a:p>
            <a:endParaRPr lang="nl-NL" sz="2400" dirty="0"/>
          </a:p>
          <a:p>
            <a:pPr marL="0" indent="0">
              <a:buNone/>
            </a:pPr>
            <a:r>
              <a:rPr lang="nl-NL" b="1" u="sng" dirty="0"/>
              <a:t>Hulpvraag van hr.: </a:t>
            </a:r>
          </a:p>
          <a:p>
            <a:pPr marL="0" indent="0">
              <a:buNone/>
            </a:pPr>
            <a:r>
              <a:rPr lang="nl-NL" dirty="0"/>
              <a:t>Welke medicijnen mag ik gebruiken om mijn klachten te verminderen?</a:t>
            </a:r>
          </a:p>
        </p:txBody>
      </p:sp>
      <p:pic>
        <p:nvPicPr>
          <p:cNvPr id="4" name="Picture 2" descr="ATS 2021: Behoefte aan meer biomarkers voor acute COPD-exacerbaties ...">
            <a:extLst>
              <a:ext uri="{FF2B5EF4-FFF2-40B4-BE49-F238E27FC236}">
                <a16:creationId xmlns:a16="http://schemas.microsoft.com/office/drawing/2014/main" id="{A9890F76-091F-4C06-997B-E858B223F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8" r="-1" b="36662"/>
          <a:stretch>
            <a:fillRect/>
          </a:stretch>
        </p:blipFill>
        <p:spPr bwMode="auto">
          <a:xfrm>
            <a:off x="8183698" y="365125"/>
            <a:ext cx="3608007" cy="3124167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04447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F06DC-B982-94F5-F014-B1D7DA91F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98B927-1AAA-A5BE-7130-34A90AFD7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912" y="365125"/>
            <a:ext cx="10515600" cy="756309"/>
          </a:xfrm>
        </p:spPr>
        <p:txBody>
          <a:bodyPr anchor="ctr">
            <a:normAutofit/>
          </a:bodyPr>
          <a:lstStyle/>
          <a:p>
            <a:r>
              <a:rPr lang="nl-NL" dirty="0"/>
              <a:t>Casus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65420D-4C98-04F9-5212-208636ECE1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7093" y="1500996"/>
            <a:ext cx="10156702" cy="49918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400" b="1" dirty="0"/>
              <a:t>Hr. Van Groningen</a:t>
            </a:r>
          </a:p>
          <a:p>
            <a:pPr marL="0" indent="0">
              <a:buNone/>
            </a:pPr>
            <a:r>
              <a:rPr lang="nl-NL" sz="2400" dirty="0"/>
              <a:t>Anamnese: sinds 5 dg. meer benauwdheid en hoesten, </a:t>
            </a:r>
          </a:p>
          <a:p>
            <a:pPr marL="0" indent="0">
              <a:buNone/>
            </a:pPr>
            <a:r>
              <a:rPr lang="nl-NL" sz="2400" dirty="0"/>
              <a:t>wit sputum. Geen koorts gehad. </a:t>
            </a:r>
          </a:p>
          <a:p>
            <a:pPr marL="0" indent="0">
              <a:buNone/>
            </a:pPr>
            <a:r>
              <a:rPr lang="nl-NL" sz="2400" dirty="0"/>
              <a:t>Medicatie: LABA/LAMA/ICS combinatie</a:t>
            </a:r>
          </a:p>
          <a:p>
            <a:pPr marL="0" indent="0">
              <a:buNone/>
            </a:pPr>
            <a:r>
              <a:rPr lang="nl-NL" sz="2400" dirty="0"/>
              <a:t>Observatie: niet ziek, AHF 16/min, volle hoest, kan slijm niet voldoende weg hoesten, </a:t>
            </a:r>
            <a:r>
              <a:rPr lang="nl-NL" sz="2400" dirty="0" err="1"/>
              <a:t>sat</a:t>
            </a:r>
            <a:r>
              <a:rPr lang="nl-NL" sz="2400" dirty="0"/>
              <a:t>. 94%, temp 36.8 C, RR 140/85. </a:t>
            </a:r>
          </a:p>
          <a:p>
            <a:pPr marL="0" indent="0">
              <a:buNone/>
            </a:pPr>
            <a:r>
              <a:rPr lang="nl-NL" sz="2400" b="1" u="sng" dirty="0"/>
              <a:t>Overwegingen/vragen huisarts</a:t>
            </a:r>
            <a:r>
              <a:rPr lang="nl-NL" sz="2400" b="1" dirty="0"/>
              <a:t>: </a:t>
            </a:r>
          </a:p>
          <a:p>
            <a:pPr marL="0" indent="0">
              <a:buNone/>
            </a:pPr>
            <a:r>
              <a:rPr lang="nl-NL" sz="2400" b="1" dirty="0" err="1"/>
              <a:t>Afh</a:t>
            </a:r>
            <a:r>
              <a:rPr lang="nl-NL" sz="2400" b="1" dirty="0"/>
              <a:t>. van de oorzaak van de longaanval</a:t>
            </a:r>
          </a:p>
          <a:p>
            <a:pPr marL="0" indent="0">
              <a:buNone/>
            </a:pPr>
            <a:r>
              <a:rPr lang="nl-NL" sz="2400" dirty="0"/>
              <a:t>1. Hanteert hr. correcte inhalatietechniek?</a:t>
            </a:r>
          </a:p>
          <a:p>
            <a:pPr marL="0" indent="0">
              <a:buNone/>
            </a:pPr>
            <a:r>
              <a:rPr lang="nl-NL" sz="2400" dirty="0"/>
              <a:t>2. Zou kortwerkende luchtwegverruimer naast de onderhoudsmedicatie meerwaarde kunnen bieden?</a:t>
            </a:r>
          </a:p>
          <a:p>
            <a:pPr marL="0" indent="0">
              <a:buNone/>
            </a:pPr>
            <a:endParaRPr lang="nl-NL" sz="2400" dirty="0"/>
          </a:p>
        </p:txBody>
      </p:sp>
      <p:pic>
        <p:nvPicPr>
          <p:cNvPr id="4" name="Picture 2" descr="ATS 2021: Behoefte aan meer biomarkers voor acute COPD-exacerbaties ...">
            <a:extLst>
              <a:ext uri="{FF2B5EF4-FFF2-40B4-BE49-F238E27FC236}">
                <a16:creationId xmlns:a16="http://schemas.microsoft.com/office/drawing/2014/main" id="{1AF9C5C6-8F69-8F0B-6507-0265FA0FA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8" r="-1" b="36662"/>
          <a:stretch>
            <a:fillRect/>
          </a:stretch>
        </p:blipFill>
        <p:spPr bwMode="auto">
          <a:xfrm>
            <a:off x="8396349" y="155978"/>
            <a:ext cx="3608007" cy="3124167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210110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EA080-52A8-F7A8-C6C7-EA7090D4B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86687C-DC48-599B-189B-0D4D6BA2C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93" y="385891"/>
            <a:ext cx="10515600" cy="756309"/>
          </a:xfrm>
        </p:spPr>
        <p:txBody>
          <a:bodyPr anchor="ctr">
            <a:normAutofit/>
          </a:bodyPr>
          <a:lstStyle/>
          <a:p>
            <a:r>
              <a:rPr lang="nl-NL" dirty="0"/>
              <a:t>Casus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8CB5A2-C347-E88F-A994-73C928FD0E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7093" y="1433697"/>
            <a:ext cx="10156702" cy="322868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dirty="0"/>
              <a:t>Welke (inhalatie-) medicatie zou de huisarts kunnen voorschrijven naast hr. zijn onderhoudsmedicatie?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Welke inhalator? Waarom?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Wie checkt inhalatietechniek en instrueert het gebruik van de nieuwe inhalator/medicatie?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Kan aanpassen van hr. zijn (dosis) onderhoudsmedicatie meerwaarde bieden?</a:t>
            </a:r>
          </a:p>
          <a:p>
            <a:pPr marL="0" indent="0">
              <a:buNone/>
            </a:pPr>
            <a:endParaRPr lang="nl-NL" sz="2400" dirty="0"/>
          </a:p>
        </p:txBody>
      </p:sp>
      <p:pic>
        <p:nvPicPr>
          <p:cNvPr id="4" name="Picture 2" descr="ATS 2021: Behoefte aan meer biomarkers voor acute COPD-exacerbaties ...">
            <a:extLst>
              <a:ext uri="{FF2B5EF4-FFF2-40B4-BE49-F238E27FC236}">
                <a16:creationId xmlns:a16="http://schemas.microsoft.com/office/drawing/2014/main" id="{521C3376-CFC7-FC20-72B1-8C5CBF3D2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8" r="-1" b="36662"/>
          <a:stretch>
            <a:fillRect/>
          </a:stretch>
        </p:blipFill>
        <p:spPr bwMode="auto">
          <a:xfrm>
            <a:off x="8579103" y="4263663"/>
            <a:ext cx="2680776" cy="232127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456678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DB19C-81C4-3B87-AD8F-AC7DCF3D7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8483B14-A262-F18A-2C2A-2126C1E6A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498" y="297712"/>
            <a:ext cx="4967530" cy="6209414"/>
          </a:xfrm>
          <a:prstGeom prst="rect">
            <a:avLst/>
          </a:prstGeom>
          <a:noFill/>
          <a:ln>
            <a:solidFill>
              <a:srgbClr val="6B2473"/>
            </a:solidFill>
          </a:ln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DA86E48A-17E9-18FD-9699-80615EEBA1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861" y="520996"/>
            <a:ext cx="5263116" cy="620941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nl-NL" sz="3200" b="1" dirty="0">
                <a:solidFill>
                  <a:srgbClr val="0009B4"/>
                </a:solidFill>
              </a:rPr>
              <a:t>Inhoud Formularium</a:t>
            </a:r>
          </a:p>
          <a:p>
            <a:pPr marL="0" indent="0">
              <a:buNone/>
            </a:pPr>
            <a:r>
              <a:rPr lang="nl-NL" sz="2400" b="1" dirty="0"/>
              <a:t>6 uitgangspunten bij het maken van inhalatorkeuze: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400" dirty="0"/>
              <a:t>Inhalatiecapaciteit/kenmerken van de patiënt.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400" dirty="0"/>
              <a:t>Interne weerstand van de inhalator.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400" dirty="0"/>
              <a:t>Effectiviteit van het medicijn (o.a. deeltjesgrootte en farmacokinetiek).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400" dirty="0"/>
              <a:t>Best </a:t>
            </a:r>
            <a:r>
              <a:rPr lang="nl-NL" sz="2400" dirty="0" err="1"/>
              <a:t>practice</a:t>
            </a:r>
            <a:r>
              <a:rPr lang="nl-NL" sz="2400" dirty="0"/>
              <a:t>: met welke medicatie de meeste ervaring.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400" dirty="0"/>
              <a:t>Uniformiteit in toediening/gebruikersgemak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400" dirty="0"/>
              <a:t>Duurzaamheid</a:t>
            </a:r>
          </a:p>
          <a:p>
            <a:endParaRPr lang="nl-NL" sz="1500" b="1" dirty="0"/>
          </a:p>
        </p:txBody>
      </p:sp>
      <p:sp>
        <p:nvSpPr>
          <p:cNvPr id="4" name="Tijdelijke aanduiding voor dianummer 3" hidden="1">
            <a:extLst>
              <a:ext uri="{FF2B5EF4-FFF2-40B4-BE49-F238E27FC236}">
                <a16:creationId xmlns:a16="http://schemas.microsoft.com/office/drawing/2014/main" id="{91397BB4-81C2-1466-5F3E-F291AA8A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25705E8-AFC6-43FF-A2C8-107E6DDFF3AF}" type="slidenum">
              <a:rPr lang="nl-NL" smtClean="0"/>
              <a:pPr>
                <a:spcAft>
                  <a:spcPts val="600"/>
                </a:spcAft>
              </a:pPr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26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7F47A-247F-22F3-FC67-5FC366D28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0CDA538-A088-98CD-D2C0-B51E26EFE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825705E8-AFC6-43FF-A2C8-107E6DDFF3AF}" type="slidenum">
              <a:rPr lang="nl-NL" sz="1400" b="1">
                <a:solidFill>
                  <a:prstClr val="white"/>
                </a:solidFill>
                <a:latin typeface="Calibri"/>
              </a:rPr>
              <a:pPr defTabSz="1219170">
                <a:defRPr/>
              </a:pPr>
              <a:t>9</a:t>
            </a:fld>
            <a:endParaRPr lang="nl-NL" sz="1400" b="1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296B358-BAC1-4AF0-1E58-E7DCF2C12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6024652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1885A6C-196E-BE70-434B-5A7CD10D4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030" y="-219403"/>
            <a:ext cx="5849653" cy="707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4794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DG_powerpoint" id="{BEA40E5A-5DB4-F14D-8D03-1CE940FADB54}" vid="{5FFEEE79-B42D-B34B-BCAF-591C1B716E66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557a96a-5e4c-4d5b-bd96-1151d6805430">
      <Terms xmlns="http://schemas.microsoft.com/office/infopath/2007/PartnerControls"/>
    </lcf76f155ced4ddcb4097134ff3c332f>
    <TaxCatchAll xmlns="4fa26b03-0f9c-4c66-be7f-adb014956a7f" xsi:nil="true"/>
    <Contactpersoon xmlns="4fa26b03-0f9c-4c66-be7f-adb014956a7f">
      <UserInfo>
        <DisplayName>Karen Diephuis</DisplayName>
        <AccountId>15</AccountId>
        <AccountType/>
      </UserInfo>
    </Contactpersoon>
    <Cursusdatum xmlns="4fa26b03-0f9c-4c66-be7f-adb014956a7f" xsi:nil="true"/>
    <Nieuwenascholing xmlns="a557a96a-5e4c-4d5b-bd96-1151d680543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002BD2D125E748BFD4405C7381E51F" ma:contentTypeVersion="21" ma:contentTypeDescription="Een nieuw document maken." ma:contentTypeScope="" ma:versionID="60614216cf0bdb6e20d3032cb3607d76">
  <xsd:schema xmlns:xsd="http://www.w3.org/2001/XMLSchema" xmlns:xs="http://www.w3.org/2001/XMLSchema" xmlns:p="http://schemas.microsoft.com/office/2006/metadata/properties" xmlns:ns2="a557a96a-5e4c-4d5b-bd96-1151d6805430" xmlns:ns3="4fa26b03-0f9c-4c66-be7f-adb014956a7f" targetNamespace="http://schemas.microsoft.com/office/2006/metadata/properties" ma:root="true" ma:fieldsID="7bef2105100707234df9b4812613550f" ns2:_="" ns3:_="">
    <xsd:import namespace="a557a96a-5e4c-4d5b-bd96-1151d6805430"/>
    <xsd:import namespace="4fa26b03-0f9c-4c66-be7f-adb014956a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Contactpersoon" minOccurs="0"/>
                <xsd:element ref="ns3:Cursusdatum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ServiceBillingMetadata" minOccurs="0"/>
                <xsd:element ref="ns2:Nieuwenascholin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57a96a-5e4c-4d5b-bd96-1151d68054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Afbeeldingtags" ma:readOnly="false" ma:fieldId="{5cf76f15-5ced-4ddc-b409-7134ff3c332f}" ma:taxonomyMulti="true" ma:sspId="91cc337f-a0c2-46f7-8e14-b219a4cdc3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  <xsd:element name="Nieuwenascholing" ma:index="26" nillable="true" ma:displayName="Nieuwe nascholing" ma:description="Nieuw ontwikkelde nascholingen" ma:format="Dropdown" ma:internalName="Nieuwenascholing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a26b03-0f9c-4c66-be7f-adb014956a7f" elementFormDefault="qualified">
    <xsd:import namespace="http://schemas.microsoft.com/office/2006/documentManagement/types"/>
    <xsd:import namespace="http://schemas.microsoft.com/office/infopath/2007/PartnerControls"/>
    <xsd:element name="Contactpersoon" ma:index="10" nillable="true" ma:displayName="Contactpersoon" ma:format="Dropdown" ma:list="UserInfo" ma:SharePointGroup="0" ma:internalName="Contactpersoon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ursusdatum" ma:index="11" nillable="true" ma:displayName="Cursusdatum" ma:format="DateOnly" ma:indexed="true" ma:internalName="Cursusdatum0">
      <xsd:simpleType>
        <xsd:restriction base="dms:DateTime"/>
      </xsd:simpleType>
    </xsd:element>
    <xsd:element name="SharedWithUsers" ma:index="1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5aef9514-3a06-4b04-9105-fe5969ba1ab7}" ma:internalName="TaxCatchAll" ma:showField="CatchAllData" ma:web="4fa26b03-0f9c-4c66-be7f-adb014956a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1C04F7-BB21-48BA-9AB9-335A9B8CF65C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a845d2a6-d9db-4d05-95cd-bd059157c2b8"/>
    <ds:schemaRef ds:uri="http://schemas.microsoft.com/office/infopath/2007/PartnerControls"/>
    <ds:schemaRef ds:uri="42db6f1e-d3ab-45af-b9b6-b8ba1dd5a9ab"/>
    <ds:schemaRef ds:uri="http://www.w3.org/XML/1998/namespace"/>
    <ds:schemaRef ds:uri="http://purl.org/dc/dcmitype/"/>
    <ds:schemaRef ds:uri="a557a96a-5e4c-4d5b-bd96-1151d6805430"/>
    <ds:schemaRef ds:uri="4fa26b03-0f9c-4c66-be7f-adb014956a7f"/>
  </ds:schemaRefs>
</ds:datastoreItem>
</file>

<file path=customXml/itemProps2.xml><?xml version="1.0" encoding="utf-8"?>
<ds:datastoreItem xmlns:ds="http://schemas.openxmlformats.org/officeDocument/2006/customXml" ds:itemID="{8C541198-1A0F-4A11-8714-3FA127FB62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57a96a-5e4c-4d5b-bd96-1151d6805430"/>
    <ds:schemaRef ds:uri="4fa26b03-0f9c-4c66-be7f-adb014956a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5E6A2D9-00CA-4A33-BEDB-39C47562E8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283</TotalTime>
  <Words>3457</Words>
  <Application>Microsoft Office PowerPoint</Application>
  <PresentationFormat>Breedbeeld</PresentationFormat>
  <Paragraphs>532</Paragraphs>
  <Slides>46</Slides>
  <Notes>34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46</vt:i4>
      </vt:variant>
    </vt:vector>
  </HeadingPairs>
  <TitlesOfParts>
    <vt:vector size="52" baseType="lpstr">
      <vt:lpstr>Aptos</vt:lpstr>
      <vt:lpstr>Arial</vt:lpstr>
      <vt:lpstr>Calibri</vt:lpstr>
      <vt:lpstr>Symbol</vt:lpstr>
      <vt:lpstr>Times New Roman</vt:lpstr>
      <vt:lpstr>Kantoorthema</vt:lpstr>
      <vt:lpstr>FTO – Transmuraal formularium Groningen inhalatiemedicatie bij astma/COPD  en Zorgpad Inhalatiemedicatie</vt:lpstr>
      <vt:lpstr>Disclosure belangen spreker </vt:lpstr>
      <vt:lpstr>Programma</vt:lpstr>
      <vt:lpstr>Doel</vt:lpstr>
      <vt:lpstr>Casus</vt:lpstr>
      <vt:lpstr>Casus</vt:lpstr>
      <vt:lpstr>Casus</vt:lpstr>
      <vt:lpstr>PowerPoint-presentatie</vt:lpstr>
      <vt:lpstr>PowerPoint-presentatie</vt:lpstr>
      <vt:lpstr>PowerPoint-presentatie</vt:lpstr>
      <vt:lpstr>1. Inhalatie-capaciteitskenmerken van de patiënt</vt:lpstr>
      <vt:lpstr>2. Interne weerstandschema inhalatoren</vt:lpstr>
      <vt:lpstr>Effect van inhalatorweerstand</vt:lpstr>
      <vt:lpstr>Voldoende inhalatieflow voor gekozen device?</vt:lpstr>
      <vt:lpstr>Stelling</vt:lpstr>
      <vt:lpstr>3. Effectiviteit van het medicijn  farmacokinetiek</vt:lpstr>
      <vt:lpstr>Deeltjesgrootte en inhaleren</vt:lpstr>
      <vt:lpstr>Wat gebeurt er bij inhaleren?</vt:lpstr>
      <vt:lpstr>Protocol poederinhalator (DPI)</vt:lpstr>
      <vt:lpstr>Dosisaerosol met voorzetkamer </vt:lpstr>
      <vt:lpstr>Longdepositie met en zonder voorzetkamer</vt:lpstr>
      <vt:lpstr>Protocol Soft-mist inhaler  </vt:lpstr>
      <vt:lpstr>Voorschrijfadvies inhalatoren bij kinderen</vt:lpstr>
      <vt:lpstr>Verstrekking inhalatiemedicatie ’20-’24</vt:lpstr>
      <vt:lpstr>Verstrekking werkzame stoffen ‘20-’24</vt:lpstr>
      <vt:lpstr>Voorschrijfbeleid in uw praktijk?</vt:lpstr>
      <vt:lpstr>Hoeveel patiënten gebruiken in uw praktijk?</vt:lpstr>
      <vt:lpstr>Hoeveel patiënten gebruiken in uw praktijk?</vt:lpstr>
      <vt:lpstr>Hoeveel patiënten gebruiken in uw praktijk?</vt:lpstr>
      <vt:lpstr>Kwaliteitsindicatoren voor apothekers</vt:lpstr>
      <vt:lpstr>Hoeveel patiënten gebruiken in uw praktijk?</vt:lpstr>
      <vt:lpstr>5. Uniformiteit in toediening/gebruikersgemak</vt:lpstr>
      <vt:lpstr>6a. Duurzaamheid</vt:lpstr>
      <vt:lpstr>6b. Duurzaamheid</vt:lpstr>
      <vt:lpstr>6c. Adviezen inhalatorkeuze en duurzaamheid</vt:lpstr>
      <vt:lpstr>6d. Adviezen voor inhalatorkeuze en persoonsgerichte zorg            </vt:lpstr>
      <vt:lpstr>  Samenvatting   </vt:lpstr>
      <vt:lpstr>Zorgpad inhalatie-instructie</vt:lpstr>
      <vt:lpstr>PowerPoint-presentatie</vt:lpstr>
      <vt:lpstr>PowerPoint-presentatie</vt:lpstr>
      <vt:lpstr>Inhalatie-instructie: wie doet wat?</vt:lpstr>
      <vt:lpstr>Terug bij Casus hr. van Groningen</vt:lpstr>
      <vt:lpstr>Casus hr. van Groningen</vt:lpstr>
      <vt:lpstr>IMIS trainingen voor huisartsenpraktijken en apothekers/apothekersassistenten</vt:lpstr>
      <vt:lpstr>Meer informatie?</vt:lpstr>
      <vt:lpstr>Vragen en evaluatie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voor een Powerpoint</dc:title>
  <dc:creator>Rienk Poortinga</dc:creator>
  <cp:lastModifiedBy>Karen Diephuis</cp:lastModifiedBy>
  <cp:revision>34</cp:revision>
  <dcterms:created xsi:type="dcterms:W3CDTF">2023-06-02T12:36:23Z</dcterms:created>
  <dcterms:modified xsi:type="dcterms:W3CDTF">2026-01-07T09:39:17Z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0x010100CE002BD2D125E748BFD4405C7381E51F</vt:lpwstr>
  </property>
  <property fmtid="{D5CDD505-2E9C-101B-9397-08002B2CF9AE}" pid="3" name="MediaServiceImageTags">
    <vt:lpwstr/>
  </property>
</Properties>
</file>